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150.xml" ContentType="application/vnd.openxmlformats-officedocument.presentationml.slide+xml"/>
  <Override PartName="/ppt/slides/slide16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1709" r:id="rId2"/>
    <p:sldId id="256" r:id="rId3"/>
    <p:sldId id="1794" r:id="rId4"/>
    <p:sldId id="1695" r:id="rId5"/>
    <p:sldId id="1716" r:id="rId6"/>
    <p:sldId id="1717" r:id="rId7"/>
    <p:sldId id="1827" r:id="rId8"/>
    <p:sldId id="1795" r:id="rId9"/>
    <p:sldId id="1702" r:id="rId10"/>
    <p:sldId id="1844" r:id="rId11"/>
    <p:sldId id="1719" r:id="rId12"/>
    <p:sldId id="1720" r:id="rId13"/>
    <p:sldId id="1828" r:id="rId14"/>
    <p:sldId id="1704" r:id="rId15"/>
    <p:sldId id="1843" r:id="rId16"/>
    <p:sldId id="1842" r:id="rId17"/>
    <p:sldId id="1829" r:id="rId18"/>
    <p:sldId id="1835" r:id="rId19"/>
    <p:sldId id="1836" r:id="rId20"/>
    <p:sldId id="1837" r:id="rId21"/>
    <p:sldId id="1830" r:id="rId22"/>
    <p:sldId id="1838" r:id="rId23"/>
    <p:sldId id="1847" r:id="rId24"/>
    <p:sldId id="1846" r:id="rId25"/>
    <p:sldId id="1839" r:id="rId26"/>
    <p:sldId id="1831" r:id="rId27"/>
    <p:sldId id="1641" r:id="rId28"/>
    <p:sldId id="1832" r:id="rId29"/>
    <p:sldId id="161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358D62-FF13-4ED0-8D7B-ED26AF2A76B3}">
          <p14:sldIdLst>
            <p14:sldId id="1709"/>
            <p14:sldId id="256"/>
            <p14:sldId id="1794"/>
            <p14:sldId id="1695"/>
            <p14:sldId id="1716"/>
            <p14:sldId id="1717"/>
            <p14:sldId id="1827"/>
            <p14:sldId id="1795"/>
            <p14:sldId id="1702"/>
            <p14:sldId id="1844"/>
            <p14:sldId id="1719"/>
            <p14:sldId id="1720"/>
            <p14:sldId id="1828"/>
            <p14:sldId id="1704"/>
            <p14:sldId id="1843"/>
            <p14:sldId id="1842"/>
            <p14:sldId id="1829"/>
            <p14:sldId id="1835"/>
            <p14:sldId id="1836"/>
            <p14:sldId id="1837"/>
            <p14:sldId id="1830"/>
            <p14:sldId id="1838"/>
            <p14:sldId id="1847"/>
            <p14:sldId id="1846"/>
            <p14:sldId id="1839"/>
            <p14:sldId id="1831"/>
          </p14:sldIdLst>
        </p14:section>
        <p14:section name="Default Section" id="{5E384311-21B5-495C-AAE8-8A6F4F3FCB9A}">
          <p14:sldIdLst>
            <p14:sldId id="1641"/>
            <p14:sldId id="1832"/>
            <p14:sldId id="16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4B"/>
    <a:srgbClr val="99CCFF"/>
    <a:srgbClr val="00A1DA"/>
    <a:srgbClr val="000A30"/>
    <a:srgbClr val="1D1E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104317-79CB-472C-94C2-5E8DB2C41F9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0D9A15-E190-424A-BECC-1F1E14A1AE9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Surveillance</a:t>
          </a:r>
        </a:p>
      </dgm:t>
    </dgm:pt>
    <dgm:pt modelId="{4E87F46C-6BA1-4721-B934-B72032176145}" type="parTrans" cxnId="{FDCC2C0F-54BF-4D97-9EE1-B77BB70B393A}">
      <dgm:prSet/>
      <dgm:spPr/>
      <dgm:t>
        <a:bodyPr/>
        <a:lstStyle/>
        <a:p>
          <a:endParaRPr lang="en-IN"/>
        </a:p>
      </dgm:t>
    </dgm:pt>
    <dgm:pt modelId="{998796B8-1114-4550-AAD2-BCF0DC3A611A}" type="sibTrans" cxnId="{FDCC2C0F-54BF-4D97-9EE1-B77BB70B393A}">
      <dgm:prSet/>
      <dgm:spPr/>
      <dgm:t>
        <a:bodyPr/>
        <a:lstStyle/>
        <a:p>
          <a:endParaRPr lang="en-IN"/>
        </a:p>
      </dgm:t>
    </dgm:pt>
    <dgm:pt modelId="{602D7E06-9D23-4807-893B-D48A12C14040}">
      <dgm:prSet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b="1" i="0" dirty="0">
              <a:latin typeface="+mj-lt"/>
            </a:rPr>
            <a:t>Agriculture</a:t>
          </a:r>
          <a:endParaRPr lang="en-IN" dirty="0">
            <a:latin typeface="+mj-lt"/>
          </a:endParaRPr>
        </a:p>
      </dgm:t>
    </dgm:pt>
    <dgm:pt modelId="{FDCC6946-191F-4471-A474-0E94FD7F67CA}" type="parTrans" cxnId="{7102C73C-CB83-4DF0-9B16-021CA8373EFE}">
      <dgm:prSet/>
      <dgm:spPr/>
      <dgm:t>
        <a:bodyPr/>
        <a:lstStyle/>
        <a:p>
          <a:endParaRPr lang="en-IN"/>
        </a:p>
      </dgm:t>
    </dgm:pt>
    <dgm:pt modelId="{8B44CBE3-B0CE-4BAA-B63A-6759BCD52799}" type="sibTrans" cxnId="{7102C73C-CB83-4DF0-9B16-021CA8373EFE}">
      <dgm:prSet/>
      <dgm:spPr/>
      <dgm:t>
        <a:bodyPr/>
        <a:lstStyle/>
        <a:p>
          <a:endParaRPr lang="en-IN"/>
        </a:p>
      </dgm:t>
    </dgm:pt>
    <dgm:pt modelId="{A898F891-2E62-4B73-95FD-32EF9D0F478D}">
      <dgm:prSet/>
      <dgm:spPr/>
      <dgm:t>
        <a:bodyPr/>
        <a:lstStyle/>
        <a:p>
          <a:r>
            <a:rPr lang="en-IN" b="0" i="0" dirty="0"/>
            <a:t>Logistics (current application)</a:t>
          </a:r>
          <a:endParaRPr lang="en-IN" b="0" dirty="0"/>
        </a:p>
      </dgm:t>
    </dgm:pt>
    <dgm:pt modelId="{E08D70EB-9463-495F-8069-3810544BA10F}" type="parTrans" cxnId="{6AC14AE3-0490-4FA6-A430-D010C45DFFEA}">
      <dgm:prSet/>
      <dgm:spPr/>
      <dgm:t>
        <a:bodyPr/>
        <a:lstStyle/>
        <a:p>
          <a:endParaRPr lang="en-IN"/>
        </a:p>
      </dgm:t>
    </dgm:pt>
    <dgm:pt modelId="{E9624DAF-D6F6-49AF-B93E-95B5E202EF05}" type="sibTrans" cxnId="{6AC14AE3-0490-4FA6-A430-D010C45DFFEA}">
      <dgm:prSet/>
      <dgm:spPr/>
      <dgm:t>
        <a:bodyPr/>
        <a:lstStyle/>
        <a:p>
          <a:endParaRPr lang="en-IN"/>
        </a:p>
      </dgm:t>
    </dgm:pt>
    <dgm:pt modelId="{A3903AD9-D7EA-424B-8E45-2DF037AA65F0}" type="pres">
      <dgm:prSet presAssocID="{9D104317-79CB-472C-94C2-5E8DB2C41F9D}" presName="linear" presStyleCnt="0">
        <dgm:presLayoutVars>
          <dgm:animLvl val="lvl"/>
          <dgm:resizeHandles val="exact"/>
        </dgm:presLayoutVars>
      </dgm:prSet>
      <dgm:spPr/>
    </dgm:pt>
    <dgm:pt modelId="{8A2A12AD-DFE4-4EB1-A28C-9CF932AC605E}" type="pres">
      <dgm:prSet presAssocID="{A898F891-2E62-4B73-95FD-32EF9D0F478D}" presName="parentText" presStyleLbl="node1" presStyleIdx="0" presStyleCnt="3" custScaleY="68194">
        <dgm:presLayoutVars>
          <dgm:chMax val="0"/>
          <dgm:bulletEnabled val="1"/>
        </dgm:presLayoutVars>
      </dgm:prSet>
      <dgm:spPr/>
    </dgm:pt>
    <dgm:pt modelId="{D4C710D9-B149-4AD2-A5FC-2234B0C23228}" type="pres">
      <dgm:prSet presAssocID="{E9624DAF-D6F6-49AF-B93E-95B5E202EF05}" presName="spacer" presStyleCnt="0"/>
      <dgm:spPr/>
    </dgm:pt>
    <dgm:pt modelId="{A148541E-453F-4A2F-A6D9-D460F3605FC5}" type="pres">
      <dgm:prSet presAssocID="{B40D9A15-E190-424A-BECC-1F1E14A1AE9B}" presName="parentText" presStyleLbl="node1" presStyleIdx="1" presStyleCnt="3" custScaleY="68385" custLinFactNeighborX="428" custLinFactNeighborY="-24878">
        <dgm:presLayoutVars>
          <dgm:chMax val="0"/>
          <dgm:bulletEnabled val="1"/>
        </dgm:presLayoutVars>
      </dgm:prSet>
      <dgm:spPr/>
    </dgm:pt>
    <dgm:pt modelId="{59EB13B9-8298-4AE7-AB5D-D293CC38DEBC}" type="pres">
      <dgm:prSet presAssocID="{998796B8-1114-4550-AAD2-BCF0DC3A611A}" presName="spacer" presStyleCnt="0"/>
      <dgm:spPr/>
    </dgm:pt>
    <dgm:pt modelId="{FDFAD6E3-6D12-40E8-9850-9A5FD0A1116F}" type="pres">
      <dgm:prSet presAssocID="{602D7E06-9D23-4807-893B-D48A12C14040}" presName="parentText" presStyleLbl="node1" presStyleIdx="2" presStyleCnt="3" custScaleY="72147">
        <dgm:presLayoutVars>
          <dgm:chMax val="0"/>
          <dgm:bulletEnabled val="1"/>
        </dgm:presLayoutVars>
      </dgm:prSet>
      <dgm:spPr/>
    </dgm:pt>
  </dgm:ptLst>
  <dgm:cxnLst>
    <dgm:cxn modelId="{FDCC2C0F-54BF-4D97-9EE1-B77BB70B393A}" srcId="{9D104317-79CB-472C-94C2-5E8DB2C41F9D}" destId="{B40D9A15-E190-424A-BECC-1F1E14A1AE9B}" srcOrd="1" destOrd="0" parTransId="{4E87F46C-6BA1-4721-B934-B72032176145}" sibTransId="{998796B8-1114-4550-AAD2-BCF0DC3A611A}"/>
    <dgm:cxn modelId="{7102C73C-CB83-4DF0-9B16-021CA8373EFE}" srcId="{9D104317-79CB-472C-94C2-5E8DB2C41F9D}" destId="{602D7E06-9D23-4807-893B-D48A12C14040}" srcOrd="2" destOrd="0" parTransId="{FDCC6946-191F-4471-A474-0E94FD7F67CA}" sibTransId="{8B44CBE3-B0CE-4BAA-B63A-6759BCD52799}"/>
    <dgm:cxn modelId="{F1680896-C822-4322-9CF0-8BC2B8245F65}" type="presOf" srcId="{9D104317-79CB-472C-94C2-5E8DB2C41F9D}" destId="{A3903AD9-D7EA-424B-8E45-2DF037AA65F0}" srcOrd="0" destOrd="0" presId="urn:microsoft.com/office/officeart/2005/8/layout/vList2"/>
    <dgm:cxn modelId="{12250AC9-CCDB-48C9-A6F3-C871699F67F1}" type="presOf" srcId="{602D7E06-9D23-4807-893B-D48A12C14040}" destId="{FDFAD6E3-6D12-40E8-9850-9A5FD0A1116F}" srcOrd="0" destOrd="0" presId="urn:microsoft.com/office/officeart/2005/8/layout/vList2"/>
    <dgm:cxn modelId="{DD03B7D1-FA30-4160-87C8-CFF957D2C780}" type="presOf" srcId="{A898F891-2E62-4B73-95FD-32EF9D0F478D}" destId="{8A2A12AD-DFE4-4EB1-A28C-9CF932AC605E}" srcOrd="0" destOrd="0" presId="urn:microsoft.com/office/officeart/2005/8/layout/vList2"/>
    <dgm:cxn modelId="{6AC14AE3-0490-4FA6-A430-D010C45DFFEA}" srcId="{9D104317-79CB-472C-94C2-5E8DB2C41F9D}" destId="{A898F891-2E62-4B73-95FD-32EF9D0F478D}" srcOrd="0" destOrd="0" parTransId="{E08D70EB-9463-495F-8069-3810544BA10F}" sibTransId="{E9624DAF-D6F6-49AF-B93E-95B5E202EF05}"/>
    <dgm:cxn modelId="{6F32B9E5-3BBA-4362-8849-C614121A9741}" type="presOf" srcId="{B40D9A15-E190-424A-BECC-1F1E14A1AE9B}" destId="{A148541E-453F-4A2F-A6D9-D460F3605FC5}" srcOrd="0" destOrd="0" presId="urn:microsoft.com/office/officeart/2005/8/layout/vList2"/>
    <dgm:cxn modelId="{2A192433-D8DA-4D69-BF4D-08F799D0CBB0}" type="presParOf" srcId="{A3903AD9-D7EA-424B-8E45-2DF037AA65F0}" destId="{8A2A12AD-DFE4-4EB1-A28C-9CF932AC605E}" srcOrd="0" destOrd="0" presId="urn:microsoft.com/office/officeart/2005/8/layout/vList2"/>
    <dgm:cxn modelId="{9E0BAE68-EB2E-4224-BAC9-5C37B40618C8}" type="presParOf" srcId="{A3903AD9-D7EA-424B-8E45-2DF037AA65F0}" destId="{D4C710D9-B149-4AD2-A5FC-2234B0C23228}" srcOrd="1" destOrd="0" presId="urn:microsoft.com/office/officeart/2005/8/layout/vList2"/>
    <dgm:cxn modelId="{56489144-78CB-4767-9D6A-1C83803A21BF}" type="presParOf" srcId="{A3903AD9-D7EA-424B-8E45-2DF037AA65F0}" destId="{A148541E-453F-4A2F-A6D9-D460F3605FC5}" srcOrd="2" destOrd="0" presId="urn:microsoft.com/office/officeart/2005/8/layout/vList2"/>
    <dgm:cxn modelId="{A0CFD3DD-D21C-4C7F-81A1-6F2C423FC473}" type="presParOf" srcId="{A3903AD9-D7EA-424B-8E45-2DF037AA65F0}" destId="{59EB13B9-8298-4AE7-AB5D-D293CC38DEBC}" srcOrd="3" destOrd="0" presId="urn:microsoft.com/office/officeart/2005/8/layout/vList2"/>
    <dgm:cxn modelId="{A2EDF8D8-39A6-4A0F-B43F-A4EE148B4DE0}" type="presParOf" srcId="{A3903AD9-D7EA-424B-8E45-2DF037AA65F0}" destId="{FDFAD6E3-6D12-40E8-9850-9A5FD0A1116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D104317-79CB-472C-94C2-5E8DB2C41F9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898F891-2E62-4B73-95FD-32EF9D0F478D}">
      <dgm:prSet/>
      <dgm:spPr/>
      <dgm:t>
        <a:bodyPr/>
        <a:lstStyle/>
        <a:p>
          <a:r>
            <a:rPr lang="en-US" dirty="0"/>
            <a:t>Plant disease recognition</a:t>
          </a:r>
          <a:endParaRPr lang="en-IN" dirty="0"/>
        </a:p>
      </dgm:t>
    </dgm:pt>
    <dgm:pt modelId="{E08D70EB-9463-495F-8069-3810544BA10F}" type="parTrans" cxnId="{6AC14AE3-0490-4FA6-A430-D010C45DFFEA}">
      <dgm:prSet/>
      <dgm:spPr/>
      <dgm:t>
        <a:bodyPr/>
        <a:lstStyle/>
        <a:p>
          <a:endParaRPr lang="en-IN"/>
        </a:p>
      </dgm:t>
    </dgm:pt>
    <dgm:pt modelId="{E9624DAF-D6F6-49AF-B93E-95B5E202EF05}" type="sibTrans" cxnId="{6AC14AE3-0490-4FA6-A430-D010C45DFFEA}">
      <dgm:prSet/>
      <dgm:spPr/>
      <dgm:t>
        <a:bodyPr/>
        <a:lstStyle/>
        <a:p>
          <a:endParaRPr lang="en-IN"/>
        </a:p>
      </dgm:t>
    </dgm:pt>
    <dgm:pt modelId="{9359D276-ADDF-42A4-8EDE-297CD4E7C7FD}">
      <dgm:prSet/>
      <dgm:spPr/>
      <dgm:t>
        <a:bodyPr/>
        <a:lstStyle/>
        <a:p>
          <a:r>
            <a:rPr lang="en-US" dirty="0"/>
            <a:t>Wild life protection</a:t>
          </a:r>
          <a:endParaRPr lang="en-IN" dirty="0"/>
        </a:p>
      </dgm:t>
    </dgm:pt>
    <dgm:pt modelId="{31F684F9-1956-4406-865A-36A5F013FF45}" type="parTrans" cxnId="{AE092082-2A15-492B-8C79-41DF7A030335}">
      <dgm:prSet/>
      <dgm:spPr/>
      <dgm:t>
        <a:bodyPr/>
        <a:lstStyle/>
        <a:p>
          <a:endParaRPr lang="en-IN"/>
        </a:p>
      </dgm:t>
    </dgm:pt>
    <dgm:pt modelId="{BD58CA24-9580-4599-9000-9AA9999D86EF}" type="sibTrans" cxnId="{AE092082-2A15-492B-8C79-41DF7A030335}">
      <dgm:prSet/>
      <dgm:spPr/>
      <dgm:t>
        <a:bodyPr/>
        <a:lstStyle/>
        <a:p>
          <a:endParaRPr lang="en-IN"/>
        </a:p>
      </dgm:t>
    </dgm:pt>
    <dgm:pt modelId="{0958C59F-68AD-443B-8D17-E3A370A2D3BF}">
      <dgm:prSet/>
      <dgm:spPr/>
      <dgm:t>
        <a:bodyPr/>
        <a:lstStyle/>
        <a:p>
          <a:r>
            <a:rPr lang="en-IN" b="0" i="0" dirty="0"/>
            <a:t>Reforestation</a:t>
          </a:r>
          <a:endParaRPr lang="en-IN" b="1" i="0" dirty="0"/>
        </a:p>
      </dgm:t>
    </dgm:pt>
    <dgm:pt modelId="{47C5ABFF-92C8-44A8-955F-ED3BFF8B3289}" type="parTrans" cxnId="{30C4C891-7BEF-4B45-BB84-3AB5C7C40B13}">
      <dgm:prSet/>
      <dgm:spPr/>
      <dgm:t>
        <a:bodyPr/>
        <a:lstStyle/>
        <a:p>
          <a:endParaRPr lang="en-IN"/>
        </a:p>
      </dgm:t>
    </dgm:pt>
    <dgm:pt modelId="{6FB377BD-E524-461F-9709-6864E6E9D52D}" type="sibTrans" cxnId="{30C4C891-7BEF-4B45-BB84-3AB5C7C40B13}">
      <dgm:prSet/>
      <dgm:spPr/>
      <dgm:t>
        <a:bodyPr/>
        <a:lstStyle/>
        <a:p>
          <a:endParaRPr lang="en-IN"/>
        </a:p>
      </dgm:t>
    </dgm:pt>
    <dgm:pt modelId="{A3903AD9-D7EA-424B-8E45-2DF037AA65F0}" type="pres">
      <dgm:prSet presAssocID="{9D104317-79CB-472C-94C2-5E8DB2C41F9D}" presName="linear" presStyleCnt="0">
        <dgm:presLayoutVars>
          <dgm:animLvl val="lvl"/>
          <dgm:resizeHandles val="exact"/>
        </dgm:presLayoutVars>
      </dgm:prSet>
      <dgm:spPr/>
    </dgm:pt>
    <dgm:pt modelId="{8A2A12AD-DFE4-4EB1-A28C-9CF932AC605E}" type="pres">
      <dgm:prSet presAssocID="{A898F891-2E62-4B73-95FD-32EF9D0F478D}" presName="parentText" presStyleLbl="node1" presStyleIdx="0" presStyleCnt="3" custScaleY="70664" custLinFactNeighborX="5990" custLinFactNeighborY="7117">
        <dgm:presLayoutVars>
          <dgm:chMax val="0"/>
          <dgm:bulletEnabled val="1"/>
        </dgm:presLayoutVars>
      </dgm:prSet>
      <dgm:spPr/>
    </dgm:pt>
    <dgm:pt modelId="{002AFE2D-547E-4AB5-93AB-BA3B8885F4D0}" type="pres">
      <dgm:prSet presAssocID="{E9624DAF-D6F6-49AF-B93E-95B5E202EF05}" presName="spacer" presStyleCnt="0"/>
      <dgm:spPr/>
    </dgm:pt>
    <dgm:pt modelId="{A7048C3B-4828-41EB-A881-6D4CDAEDE57D}" type="pres">
      <dgm:prSet presAssocID="{9359D276-ADDF-42A4-8EDE-297CD4E7C7FD}" presName="parentText" presStyleLbl="node1" presStyleIdx="1" presStyleCnt="3" custScaleY="70664" custLinFactNeighborY="531">
        <dgm:presLayoutVars>
          <dgm:chMax val="0"/>
          <dgm:bulletEnabled val="1"/>
        </dgm:presLayoutVars>
      </dgm:prSet>
      <dgm:spPr/>
    </dgm:pt>
    <dgm:pt modelId="{82BE6E64-9D47-4088-9DF3-2FF5A8DC04F8}" type="pres">
      <dgm:prSet presAssocID="{BD58CA24-9580-4599-9000-9AA9999D86EF}" presName="spacer" presStyleCnt="0"/>
      <dgm:spPr/>
    </dgm:pt>
    <dgm:pt modelId="{7F076E30-2007-430B-BB77-70BB52578830}" type="pres">
      <dgm:prSet presAssocID="{0958C59F-68AD-443B-8D17-E3A370A2D3BF}" presName="parentText" presStyleLbl="node1" presStyleIdx="2" presStyleCnt="3" custScaleY="72557" custLinFactNeighborY="18863">
        <dgm:presLayoutVars>
          <dgm:chMax val="0"/>
          <dgm:bulletEnabled val="1"/>
        </dgm:presLayoutVars>
      </dgm:prSet>
      <dgm:spPr/>
    </dgm:pt>
  </dgm:ptLst>
  <dgm:cxnLst>
    <dgm:cxn modelId="{F346906B-4B50-4450-97A3-1479E1BE3DCC}" type="presOf" srcId="{9359D276-ADDF-42A4-8EDE-297CD4E7C7FD}" destId="{A7048C3B-4828-41EB-A881-6D4CDAEDE57D}" srcOrd="0" destOrd="0" presId="urn:microsoft.com/office/officeart/2005/8/layout/vList2"/>
    <dgm:cxn modelId="{7FFBC27D-2A1A-425D-844D-036F99FE5BD9}" type="presOf" srcId="{0958C59F-68AD-443B-8D17-E3A370A2D3BF}" destId="{7F076E30-2007-430B-BB77-70BB52578830}" srcOrd="0" destOrd="0" presId="urn:microsoft.com/office/officeart/2005/8/layout/vList2"/>
    <dgm:cxn modelId="{AE092082-2A15-492B-8C79-41DF7A030335}" srcId="{9D104317-79CB-472C-94C2-5E8DB2C41F9D}" destId="{9359D276-ADDF-42A4-8EDE-297CD4E7C7FD}" srcOrd="1" destOrd="0" parTransId="{31F684F9-1956-4406-865A-36A5F013FF45}" sibTransId="{BD58CA24-9580-4599-9000-9AA9999D86EF}"/>
    <dgm:cxn modelId="{30C4C891-7BEF-4B45-BB84-3AB5C7C40B13}" srcId="{9D104317-79CB-472C-94C2-5E8DB2C41F9D}" destId="{0958C59F-68AD-443B-8D17-E3A370A2D3BF}" srcOrd="2" destOrd="0" parTransId="{47C5ABFF-92C8-44A8-955F-ED3BFF8B3289}" sibTransId="{6FB377BD-E524-461F-9709-6864E6E9D52D}"/>
    <dgm:cxn modelId="{F1680896-C822-4322-9CF0-8BC2B8245F65}" type="presOf" srcId="{9D104317-79CB-472C-94C2-5E8DB2C41F9D}" destId="{A3903AD9-D7EA-424B-8E45-2DF037AA65F0}" srcOrd="0" destOrd="0" presId="urn:microsoft.com/office/officeart/2005/8/layout/vList2"/>
    <dgm:cxn modelId="{DD03B7D1-FA30-4160-87C8-CFF957D2C780}" type="presOf" srcId="{A898F891-2E62-4B73-95FD-32EF9D0F478D}" destId="{8A2A12AD-DFE4-4EB1-A28C-9CF932AC605E}" srcOrd="0" destOrd="0" presId="urn:microsoft.com/office/officeart/2005/8/layout/vList2"/>
    <dgm:cxn modelId="{6AC14AE3-0490-4FA6-A430-D010C45DFFEA}" srcId="{9D104317-79CB-472C-94C2-5E8DB2C41F9D}" destId="{A898F891-2E62-4B73-95FD-32EF9D0F478D}" srcOrd="0" destOrd="0" parTransId="{E08D70EB-9463-495F-8069-3810544BA10F}" sibTransId="{E9624DAF-D6F6-49AF-B93E-95B5E202EF05}"/>
    <dgm:cxn modelId="{2A192433-D8DA-4D69-BF4D-08F799D0CBB0}" type="presParOf" srcId="{A3903AD9-D7EA-424B-8E45-2DF037AA65F0}" destId="{8A2A12AD-DFE4-4EB1-A28C-9CF932AC605E}" srcOrd="0" destOrd="0" presId="urn:microsoft.com/office/officeart/2005/8/layout/vList2"/>
    <dgm:cxn modelId="{0D09BD7B-EF13-48DC-8C9C-B59AF174003E}" type="presParOf" srcId="{A3903AD9-D7EA-424B-8E45-2DF037AA65F0}" destId="{002AFE2D-547E-4AB5-93AB-BA3B8885F4D0}" srcOrd="1" destOrd="0" presId="urn:microsoft.com/office/officeart/2005/8/layout/vList2"/>
    <dgm:cxn modelId="{9D890DF6-5946-4A5C-80B9-F8CC9E423649}" type="presParOf" srcId="{A3903AD9-D7EA-424B-8E45-2DF037AA65F0}" destId="{A7048C3B-4828-41EB-A881-6D4CDAEDE57D}" srcOrd="2" destOrd="0" presId="urn:microsoft.com/office/officeart/2005/8/layout/vList2"/>
    <dgm:cxn modelId="{5BE68828-5353-4A64-BAFD-9CC65ACCF386}" type="presParOf" srcId="{A3903AD9-D7EA-424B-8E45-2DF037AA65F0}" destId="{82BE6E64-9D47-4088-9DF3-2FF5A8DC04F8}" srcOrd="3" destOrd="0" presId="urn:microsoft.com/office/officeart/2005/8/layout/vList2"/>
    <dgm:cxn modelId="{83B0F9AF-46C3-42D6-AE99-6F8F72B6F3E1}" type="presParOf" srcId="{A3903AD9-D7EA-424B-8E45-2DF037AA65F0}" destId="{7F076E30-2007-430B-BB77-70BB5257883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D104317-79CB-472C-94C2-5E8DB2C41F9D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40D9A15-E190-424A-BECC-1F1E14A1AE9B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Flight path planning (collusion avoidance)</a:t>
          </a:r>
        </a:p>
      </dgm:t>
    </dgm:pt>
    <dgm:pt modelId="{4E87F46C-6BA1-4721-B934-B72032176145}" type="parTrans" cxnId="{FDCC2C0F-54BF-4D97-9EE1-B77BB70B393A}">
      <dgm:prSet/>
      <dgm:spPr/>
      <dgm:t>
        <a:bodyPr/>
        <a:lstStyle/>
        <a:p>
          <a:endParaRPr lang="en-IN"/>
        </a:p>
      </dgm:t>
    </dgm:pt>
    <dgm:pt modelId="{998796B8-1114-4550-AAD2-BCF0DC3A611A}" type="sibTrans" cxnId="{FDCC2C0F-54BF-4D97-9EE1-B77BB70B393A}">
      <dgm:prSet/>
      <dgm:spPr/>
      <dgm:t>
        <a:bodyPr/>
        <a:lstStyle/>
        <a:p>
          <a:endParaRPr lang="en-IN"/>
        </a:p>
      </dgm:t>
    </dgm:pt>
    <dgm:pt modelId="{602D7E06-9D23-4807-893B-D48A12C14040}">
      <dgm:prSet/>
      <dgm:spPr/>
      <dgm:t>
        <a:bodyPr/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dirty="0"/>
            <a:t>Accuracy in flight(location accuracy)</a:t>
          </a:r>
          <a:endParaRPr lang="en-IN" dirty="0"/>
        </a:p>
      </dgm:t>
    </dgm:pt>
    <dgm:pt modelId="{FDCC6946-191F-4471-A474-0E94FD7F67CA}" type="parTrans" cxnId="{7102C73C-CB83-4DF0-9B16-021CA8373EFE}">
      <dgm:prSet/>
      <dgm:spPr/>
      <dgm:t>
        <a:bodyPr/>
        <a:lstStyle/>
        <a:p>
          <a:endParaRPr lang="en-IN"/>
        </a:p>
      </dgm:t>
    </dgm:pt>
    <dgm:pt modelId="{8B44CBE3-B0CE-4BAA-B63A-6759BCD52799}" type="sibTrans" cxnId="{7102C73C-CB83-4DF0-9B16-021CA8373EFE}">
      <dgm:prSet/>
      <dgm:spPr/>
      <dgm:t>
        <a:bodyPr/>
        <a:lstStyle/>
        <a:p>
          <a:endParaRPr lang="en-IN"/>
        </a:p>
      </dgm:t>
    </dgm:pt>
    <dgm:pt modelId="{B536B1B9-5462-4E4B-9083-9D8BA8F16F51}">
      <dgm:prSet/>
      <dgm:spPr/>
      <dgm:t>
        <a:bodyPr/>
        <a:lstStyle/>
        <a:p>
          <a:r>
            <a:rPr lang="en-US" dirty="0"/>
            <a:t>Situational awareness </a:t>
          </a:r>
          <a:endParaRPr lang="en-IN" dirty="0"/>
        </a:p>
      </dgm:t>
    </dgm:pt>
    <dgm:pt modelId="{A5DCBB89-8A21-4829-B826-65F8E5AB2997}" type="parTrans" cxnId="{2995329B-AFEC-4BBD-BA4A-C74571863BAD}">
      <dgm:prSet/>
      <dgm:spPr/>
      <dgm:t>
        <a:bodyPr/>
        <a:lstStyle/>
        <a:p>
          <a:endParaRPr lang="en-IN"/>
        </a:p>
      </dgm:t>
    </dgm:pt>
    <dgm:pt modelId="{74EE2353-E021-4A45-BBC7-1A996473CF09}" type="sibTrans" cxnId="{2995329B-AFEC-4BBD-BA4A-C74571863BAD}">
      <dgm:prSet/>
      <dgm:spPr/>
      <dgm:t>
        <a:bodyPr/>
        <a:lstStyle/>
        <a:p>
          <a:endParaRPr lang="en-IN"/>
        </a:p>
      </dgm:t>
    </dgm:pt>
    <dgm:pt modelId="{A3903AD9-D7EA-424B-8E45-2DF037AA65F0}" type="pres">
      <dgm:prSet presAssocID="{9D104317-79CB-472C-94C2-5E8DB2C41F9D}" presName="linear" presStyleCnt="0">
        <dgm:presLayoutVars>
          <dgm:animLvl val="lvl"/>
          <dgm:resizeHandles val="exact"/>
        </dgm:presLayoutVars>
      </dgm:prSet>
      <dgm:spPr/>
    </dgm:pt>
    <dgm:pt modelId="{A148541E-453F-4A2F-A6D9-D460F3605FC5}" type="pres">
      <dgm:prSet presAssocID="{B40D9A15-E190-424A-BECC-1F1E14A1AE9B}" presName="parentText" presStyleLbl="node1" presStyleIdx="0" presStyleCnt="3" custScaleY="70827" custLinFactNeighborY="-24876">
        <dgm:presLayoutVars>
          <dgm:chMax val="0"/>
          <dgm:bulletEnabled val="1"/>
        </dgm:presLayoutVars>
      </dgm:prSet>
      <dgm:spPr/>
    </dgm:pt>
    <dgm:pt modelId="{59EB13B9-8298-4AE7-AB5D-D293CC38DEBC}" type="pres">
      <dgm:prSet presAssocID="{998796B8-1114-4550-AAD2-BCF0DC3A611A}" presName="spacer" presStyleCnt="0"/>
      <dgm:spPr/>
    </dgm:pt>
    <dgm:pt modelId="{FDFAD6E3-6D12-40E8-9850-9A5FD0A1116F}" type="pres">
      <dgm:prSet presAssocID="{602D7E06-9D23-4807-893B-D48A12C14040}" presName="parentText" presStyleLbl="node1" presStyleIdx="1" presStyleCnt="3" custScaleY="75854">
        <dgm:presLayoutVars>
          <dgm:chMax val="0"/>
          <dgm:bulletEnabled val="1"/>
        </dgm:presLayoutVars>
      </dgm:prSet>
      <dgm:spPr/>
    </dgm:pt>
    <dgm:pt modelId="{0B056407-267F-4B1B-B1A8-8126C2DF1B05}" type="pres">
      <dgm:prSet presAssocID="{8B44CBE3-B0CE-4BAA-B63A-6759BCD52799}" presName="spacer" presStyleCnt="0"/>
      <dgm:spPr/>
    </dgm:pt>
    <dgm:pt modelId="{D9216680-963C-49AC-8E2E-9C0FB5A1A7B5}" type="pres">
      <dgm:prSet presAssocID="{B536B1B9-5462-4E4B-9083-9D8BA8F16F51}" presName="parentText" presStyleLbl="node1" presStyleIdx="2" presStyleCnt="3" custScaleY="67673">
        <dgm:presLayoutVars>
          <dgm:chMax val="0"/>
          <dgm:bulletEnabled val="1"/>
        </dgm:presLayoutVars>
      </dgm:prSet>
      <dgm:spPr/>
    </dgm:pt>
  </dgm:ptLst>
  <dgm:cxnLst>
    <dgm:cxn modelId="{FDCC2C0F-54BF-4D97-9EE1-B77BB70B393A}" srcId="{9D104317-79CB-472C-94C2-5E8DB2C41F9D}" destId="{B40D9A15-E190-424A-BECC-1F1E14A1AE9B}" srcOrd="0" destOrd="0" parTransId="{4E87F46C-6BA1-4721-B934-B72032176145}" sibTransId="{998796B8-1114-4550-AAD2-BCF0DC3A611A}"/>
    <dgm:cxn modelId="{7102C73C-CB83-4DF0-9B16-021CA8373EFE}" srcId="{9D104317-79CB-472C-94C2-5E8DB2C41F9D}" destId="{602D7E06-9D23-4807-893B-D48A12C14040}" srcOrd="1" destOrd="0" parTransId="{FDCC6946-191F-4471-A474-0E94FD7F67CA}" sibTransId="{8B44CBE3-B0CE-4BAA-B63A-6759BCD52799}"/>
    <dgm:cxn modelId="{F1680896-C822-4322-9CF0-8BC2B8245F65}" type="presOf" srcId="{9D104317-79CB-472C-94C2-5E8DB2C41F9D}" destId="{A3903AD9-D7EA-424B-8E45-2DF037AA65F0}" srcOrd="0" destOrd="0" presId="urn:microsoft.com/office/officeart/2005/8/layout/vList2"/>
    <dgm:cxn modelId="{2995329B-AFEC-4BBD-BA4A-C74571863BAD}" srcId="{9D104317-79CB-472C-94C2-5E8DB2C41F9D}" destId="{B536B1B9-5462-4E4B-9083-9D8BA8F16F51}" srcOrd="2" destOrd="0" parTransId="{A5DCBB89-8A21-4829-B826-65F8E5AB2997}" sibTransId="{74EE2353-E021-4A45-BBC7-1A996473CF09}"/>
    <dgm:cxn modelId="{76B3A2B8-6BB1-4CFE-B9E5-FDEDBC6A8D88}" type="presOf" srcId="{B536B1B9-5462-4E4B-9083-9D8BA8F16F51}" destId="{D9216680-963C-49AC-8E2E-9C0FB5A1A7B5}" srcOrd="0" destOrd="0" presId="urn:microsoft.com/office/officeart/2005/8/layout/vList2"/>
    <dgm:cxn modelId="{12250AC9-CCDB-48C9-A6F3-C871699F67F1}" type="presOf" srcId="{602D7E06-9D23-4807-893B-D48A12C14040}" destId="{FDFAD6E3-6D12-40E8-9850-9A5FD0A1116F}" srcOrd="0" destOrd="0" presId="urn:microsoft.com/office/officeart/2005/8/layout/vList2"/>
    <dgm:cxn modelId="{6F32B9E5-3BBA-4362-8849-C614121A9741}" type="presOf" srcId="{B40D9A15-E190-424A-BECC-1F1E14A1AE9B}" destId="{A148541E-453F-4A2F-A6D9-D460F3605FC5}" srcOrd="0" destOrd="0" presId="urn:microsoft.com/office/officeart/2005/8/layout/vList2"/>
    <dgm:cxn modelId="{56489144-78CB-4767-9D6A-1C83803A21BF}" type="presParOf" srcId="{A3903AD9-D7EA-424B-8E45-2DF037AA65F0}" destId="{A148541E-453F-4A2F-A6D9-D460F3605FC5}" srcOrd="0" destOrd="0" presId="urn:microsoft.com/office/officeart/2005/8/layout/vList2"/>
    <dgm:cxn modelId="{A0CFD3DD-D21C-4C7F-81A1-6F2C423FC473}" type="presParOf" srcId="{A3903AD9-D7EA-424B-8E45-2DF037AA65F0}" destId="{59EB13B9-8298-4AE7-AB5D-D293CC38DEBC}" srcOrd="1" destOrd="0" presId="urn:microsoft.com/office/officeart/2005/8/layout/vList2"/>
    <dgm:cxn modelId="{A2EDF8D8-39A6-4A0F-B43F-A4EE148B4DE0}" type="presParOf" srcId="{A3903AD9-D7EA-424B-8E45-2DF037AA65F0}" destId="{FDFAD6E3-6D12-40E8-9850-9A5FD0A1116F}" srcOrd="2" destOrd="0" presId="urn:microsoft.com/office/officeart/2005/8/layout/vList2"/>
    <dgm:cxn modelId="{EBCE0FB0-50CA-4644-8034-7090EC61B7F9}" type="presParOf" srcId="{A3903AD9-D7EA-424B-8E45-2DF037AA65F0}" destId="{0B056407-267F-4B1B-B1A8-8126C2DF1B05}" srcOrd="3" destOrd="0" presId="urn:microsoft.com/office/officeart/2005/8/layout/vList2"/>
    <dgm:cxn modelId="{43BA4799-DB5E-498C-AE63-40A2A3FD320D}" type="presParOf" srcId="{A3903AD9-D7EA-424B-8E45-2DF037AA65F0}" destId="{D9216680-963C-49AC-8E2E-9C0FB5A1A7B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A9AAE8-1EA9-4634-A888-AE669CB3D726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153BF94-4E8A-4426-99C3-D769509AB23F}">
      <dgm:prSet phldrT="[Text]" custT="1"/>
      <dgm:spPr/>
      <dgm:t>
        <a:bodyPr/>
        <a:lstStyle/>
        <a:p>
          <a:r>
            <a:rPr lang="en-US" sz="3600" baseline="0" dirty="0"/>
            <a:t> autonomous fly of UAV</a:t>
          </a:r>
          <a:endParaRPr lang="en-US" sz="3600" dirty="0"/>
        </a:p>
      </dgm:t>
    </dgm:pt>
    <dgm:pt modelId="{70D39140-8590-4949-A1A4-9449DBCDFD9E}" type="parTrans" cxnId="{E4263B4A-CDA8-453C-98E6-D915588D1179}">
      <dgm:prSet/>
      <dgm:spPr/>
      <dgm:t>
        <a:bodyPr/>
        <a:lstStyle/>
        <a:p>
          <a:endParaRPr lang="en-US"/>
        </a:p>
      </dgm:t>
    </dgm:pt>
    <dgm:pt modelId="{D8411562-5E98-43B8-9AA4-239BC04B8ED7}" type="sibTrans" cxnId="{E4263B4A-CDA8-453C-98E6-D915588D1179}">
      <dgm:prSet/>
      <dgm:spPr/>
      <dgm:t>
        <a:bodyPr/>
        <a:lstStyle/>
        <a:p>
          <a:endParaRPr lang="en-US"/>
        </a:p>
      </dgm:t>
    </dgm:pt>
    <dgm:pt modelId="{9A4989C4-A5A3-433D-AB31-AC26B61549BA}">
      <dgm:prSet phldrT="[Text]"/>
      <dgm:spPr/>
      <dgm:t>
        <a:bodyPr/>
        <a:lstStyle/>
        <a:p>
          <a:r>
            <a:rPr lang="en-US" dirty="0"/>
            <a:t>Control code</a:t>
          </a:r>
        </a:p>
      </dgm:t>
    </dgm:pt>
    <dgm:pt modelId="{9BA72B81-3E6F-42BB-B183-22FB61A4EC32}" type="parTrans" cxnId="{3C73353F-0AFC-4EC0-90A6-C8A1DDF33500}">
      <dgm:prSet/>
      <dgm:spPr/>
      <dgm:t>
        <a:bodyPr/>
        <a:lstStyle/>
        <a:p>
          <a:endParaRPr lang="en-US"/>
        </a:p>
      </dgm:t>
    </dgm:pt>
    <dgm:pt modelId="{8394875B-1404-4F27-B5DA-B61CACDD3FD1}" type="sibTrans" cxnId="{3C73353F-0AFC-4EC0-90A6-C8A1DDF33500}">
      <dgm:prSet/>
      <dgm:spPr/>
      <dgm:t>
        <a:bodyPr/>
        <a:lstStyle/>
        <a:p>
          <a:endParaRPr lang="en-US"/>
        </a:p>
      </dgm:t>
    </dgm:pt>
    <dgm:pt modelId="{EC99D871-06D6-4900-9FCB-27194D03A29D}">
      <dgm:prSet phldrT="[Text]"/>
      <dgm:spPr/>
      <dgm:t>
        <a:bodyPr/>
        <a:lstStyle/>
        <a:p>
          <a:r>
            <a:rPr lang="en-US" dirty="0"/>
            <a:t>Application specific code</a:t>
          </a:r>
        </a:p>
      </dgm:t>
    </dgm:pt>
    <dgm:pt modelId="{765D299B-8625-45BB-8B1A-DA2B071F96CA}" type="parTrans" cxnId="{50FB1800-B449-44CD-834B-2835F3220DCD}">
      <dgm:prSet/>
      <dgm:spPr/>
      <dgm:t>
        <a:bodyPr/>
        <a:lstStyle/>
        <a:p>
          <a:endParaRPr lang="en-US"/>
        </a:p>
      </dgm:t>
    </dgm:pt>
    <dgm:pt modelId="{C7E46705-D675-4E9C-90E2-FFCEE4332112}" type="sibTrans" cxnId="{50FB1800-B449-44CD-834B-2835F3220DCD}">
      <dgm:prSet/>
      <dgm:spPr/>
      <dgm:t>
        <a:bodyPr/>
        <a:lstStyle/>
        <a:p>
          <a:endParaRPr lang="en-US"/>
        </a:p>
      </dgm:t>
    </dgm:pt>
    <dgm:pt modelId="{FFE0B8A2-86FD-4318-AB95-91765E7106D3}">
      <dgm:prSet phldrT="[Text]"/>
      <dgm:spPr/>
      <dgm:t>
        <a:bodyPr/>
        <a:lstStyle/>
        <a:p>
          <a:r>
            <a:rPr lang="en-US" dirty="0"/>
            <a:t> patenting/paper</a:t>
          </a:r>
        </a:p>
      </dgm:t>
    </dgm:pt>
    <dgm:pt modelId="{9B5777BB-65DD-4260-97F5-CFC83692B4EC}" type="parTrans" cxnId="{752B3986-4931-408A-AE1D-020E6A764B5E}">
      <dgm:prSet/>
      <dgm:spPr/>
      <dgm:t>
        <a:bodyPr/>
        <a:lstStyle/>
        <a:p>
          <a:endParaRPr lang="en-US"/>
        </a:p>
      </dgm:t>
    </dgm:pt>
    <dgm:pt modelId="{DF61964C-DA77-4090-AD7F-379C64E9BC91}" type="sibTrans" cxnId="{752B3986-4931-408A-AE1D-020E6A764B5E}">
      <dgm:prSet/>
      <dgm:spPr/>
      <dgm:t>
        <a:bodyPr/>
        <a:lstStyle/>
        <a:p>
          <a:endParaRPr lang="en-US"/>
        </a:p>
      </dgm:t>
    </dgm:pt>
    <dgm:pt modelId="{099F0CD7-E1C8-46C7-8B4F-4FD9E6D9AE34}" type="pres">
      <dgm:prSet presAssocID="{E6A9AAE8-1EA9-4634-A888-AE669CB3D726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6A7DD11-2E41-499D-A113-6D2B9DFE4A57}" type="pres">
      <dgm:prSet presAssocID="{3153BF94-4E8A-4426-99C3-D769509AB23F}" presName="root1" presStyleCnt="0"/>
      <dgm:spPr/>
    </dgm:pt>
    <dgm:pt modelId="{67FA3060-743F-41D5-9C91-5F7BAED7C493}" type="pres">
      <dgm:prSet presAssocID="{3153BF94-4E8A-4426-99C3-D769509AB23F}" presName="LevelOneTextNode" presStyleLbl="node0" presStyleIdx="0" presStyleCnt="1">
        <dgm:presLayoutVars>
          <dgm:chPref val="3"/>
        </dgm:presLayoutVars>
      </dgm:prSet>
      <dgm:spPr/>
    </dgm:pt>
    <dgm:pt modelId="{C0F41C54-DD38-45A8-81EA-0F4A8E7895AA}" type="pres">
      <dgm:prSet presAssocID="{3153BF94-4E8A-4426-99C3-D769509AB23F}" presName="level2hierChild" presStyleCnt="0"/>
      <dgm:spPr/>
    </dgm:pt>
    <dgm:pt modelId="{A87D2F5F-976E-4747-BB06-204C9CDF6DBB}" type="pres">
      <dgm:prSet presAssocID="{9BA72B81-3E6F-42BB-B183-22FB61A4EC32}" presName="conn2-1" presStyleLbl="parChTrans1D2" presStyleIdx="0" presStyleCnt="3"/>
      <dgm:spPr/>
    </dgm:pt>
    <dgm:pt modelId="{0363FAAB-CA4F-4619-BBD0-75772AE6A88E}" type="pres">
      <dgm:prSet presAssocID="{9BA72B81-3E6F-42BB-B183-22FB61A4EC32}" presName="connTx" presStyleLbl="parChTrans1D2" presStyleIdx="0" presStyleCnt="3"/>
      <dgm:spPr/>
    </dgm:pt>
    <dgm:pt modelId="{FCF74073-3533-4C38-94DD-C820F1BD3A80}" type="pres">
      <dgm:prSet presAssocID="{9A4989C4-A5A3-433D-AB31-AC26B61549BA}" presName="root2" presStyleCnt="0"/>
      <dgm:spPr/>
    </dgm:pt>
    <dgm:pt modelId="{D586EE87-FC39-4199-857F-195C9DCB7123}" type="pres">
      <dgm:prSet presAssocID="{9A4989C4-A5A3-433D-AB31-AC26B61549BA}" presName="LevelTwoTextNode" presStyleLbl="node2" presStyleIdx="0" presStyleCnt="3">
        <dgm:presLayoutVars>
          <dgm:chPref val="3"/>
        </dgm:presLayoutVars>
      </dgm:prSet>
      <dgm:spPr/>
    </dgm:pt>
    <dgm:pt modelId="{2CA0A1DA-BE22-4CDA-A06B-5F37D7FEB35A}" type="pres">
      <dgm:prSet presAssocID="{9A4989C4-A5A3-433D-AB31-AC26B61549BA}" presName="level3hierChild" presStyleCnt="0"/>
      <dgm:spPr/>
    </dgm:pt>
    <dgm:pt modelId="{DD37CB27-A15F-42A9-9CC4-2D47DC0E370A}" type="pres">
      <dgm:prSet presAssocID="{765D299B-8625-45BB-8B1A-DA2B071F96CA}" presName="conn2-1" presStyleLbl="parChTrans1D2" presStyleIdx="1" presStyleCnt="3"/>
      <dgm:spPr/>
    </dgm:pt>
    <dgm:pt modelId="{DECAD77E-10BB-4D62-AF64-CD1D8DAF402B}" type="pres">
      <dgm:prSet presAssocID="{765D299B-8625-45BB-8B1A-DA2B071F96CA}" presName="connTx" presStyleLbl="parChTrans1D2" presStyleIdx="1" presStyleCnt="3"/>
      <dgm:spPr/>
    </dgm:pt>
    <dgm:pt modelId="{250044B5-465D-4EFC-B5E0-2429B6601CEC}" type="pres">
      <dgm:prSet presAssocID="{EC99D871-06D6-4900-9FCB-27194D03A29D}" presName="root2" presStyleCnt="0"/>
      <dgm:spPr/>
    </dgm:pt>
    <dgm:pt modelId="{C40FFD4F-D4DC-4DC7-BAE2-1D1AEBA0A42E}" type="pres">
      <dgm:prSet presAssocID="{EC99D871-06D6-4900-9FCB-27194D03A29D}" presName="LevelTwoTextNode" presStyleLbl="node2" presStyleIdx="1" presStyleCnt="3">
        <dgm:presLayoutVars>
          <dgm:chPref val="3"/>
        </dgm:presLayoutVars>
      </dgm:prSet>
      <dgm:spPr/>
    </dgm:pt>
    <dgm:pt modelId="{27764ED7-D434-4ADB-8B19-EC1366CF898F}" type="pres">
      <dgm:prSet presAssocID="{EC99D871-06D6-4900-9FCB-27194D03A29D}" presName="level3hierChild" presStyleCnt="0"/>
      <dgm:spPr/>
    </dgm:pt>
    <dgm:pt modelId="{EA5805C7-EFB2-413C-95AC-1F9D0AF2BD1C}" type="pres">
      <dgm:prSet presAssocID="{9B5777BB-65DD-4260-97F5-CFC83692B4EC}" presName="conn2-1" presStyleLbl="parChTrans1D2" presStyleIdx="2" presStyleCnt="3"/>
      <dgm:spPr/>
    </dgm:pt>
    <dgm:pt modelId="{B5425697-D365-4BCC-AABB-074670D419C9}" type="pres">
      <dgm:prSet presAssocID="{9B5777BB-65DD-4260-97F5-CFC83692B4EC}" presName="connTx" presStyleLbl="parChTrans1D2" presStyleIdx="2" presStyleCnt="3"/>
      <dgm:spPr/>
    </dgm:pt>
    <dgm:pt modelId="{C2EE0E62-AA36-44B9-AFD5-88E30401FB84}" type="pres">
      <dgm:prSet presAssocID="{FFE0B8A2-86FD-4318-AB95-91765E7106D3}" presName="root2" presStyleCnt="0"/>
      <dgm:spPr/>
    </dgm:pt>
    <dgm:pt modelId="{3A1B2789-A96B-4924-8461-9B5D31C70E4E}" type="pres">
      <dgm:prSet presAssocID="{FFE0B8A2-86FD-4318-AB95-91765E7106D3}" presName="LevelTwoTextNode" presStyleLbl="node2" presStyleIdx="2" presStyleCnt="3">
        <dgm:presLayoutVars>
          <dgm:chPref val="3"/>
        </dgm:presLayoutVars>
      </dgm:prSet>
      <dgm:spPr/>
    </dgm:pt>
    <dgm:pt modelId="{09A0C521-88BB-4715-B6C7-CF04846D61AC}" type="pres">
      <dgm:prSet presAssocID="{FFE0B8A2-86FD-4318-AB95-91765E7106D3}" presName="level3hierChild" presStyleCnt="0"/>
      <dgm:spPr/>
    </dgm:pt>
  </dgm:ptLst>
  <dgm:cxnLst>
    <dgm:cxn modelId="{50FB1800-B449-44CD-834B-2835F3220DCD}" srcId="{3153BF94-4E8A-4426-99C3-D769509AB23F}" destId="{EC99D871-06D6-4900-9FCB-27194D03A29D}" srcOrd="1" destOrd="0" parTransId="{765D299B-8625-45BB-8B1A-DA2B071F96CA}" sibTransId="{C7E46705-D675-4E9C-90E2-FFCEE4332112}"/>
    <dgm:cxn modelId="{BCDB481A-E8CE-43F7-BCE4-B143F51F5415}" type="presOf" srcId="{EC99D871-06D6-4900-9FCB-27194D03A29D}" destId="{C40FFD4F-D4DC-4DC7-BAE2-1D1AEBA0A42E}" srcOrd="0" destOrd="0" presId="urn:microsoft.com/office/officeart/2008/layout/HorizontalMultiLevelHierarchy"/>
    <dgm:cxn modelId="{4978CA2A-7D27-494D-80BF-4B08FECFD584}" type="presOf" srcId="{765D299B-8625-45BB-8B1A-DA2B071F96CA}" destId="{DECAD77E-10BB-4D62-AF64-CD1D8DAF402B}" srcOrd="1" destOrd="0" presId="urn:microsoft.com/office/officeart/2008/layout/HorizontalMultiLevelHierarchy"/>
    <dgm:cxn modelId="{5962F23D-3C28-4658-AAA8-C6F4A21DDCB6}" type="presOf" srcId="{9BA72B81-3E6F-42BB-B183-22FB61A4EC32}" destId="{0363FAAB-CA4F-4619-BBD0-75772AE6A88E}" srcOrd="1" destOrd="0" presId="urn:microsoft.com/office/officeart/2008/layout/HorizontalMultiLevelHierarchy"/>
    <dgm:cxn modelId="{3C73353F-0AFC-4EC0-90A6-C8A1DDF33500}" srcId="{3153BF94-4E8A-4426-99C3-D769509AB23F}" destId="{9A4989C4-A5A3-433D-AB31-AC26B61549BA}" srcOrd="0" destOrd="0" parTransId="{9BA72B81-3E6F-42BB-B183-22FB61A4EC32}" sibTransId="{8394875B-1404-4F27-B5DA-B61CACDD3FD1}"/>
    <dgm:cxn modelId="{EB3BB863-8058-4C03-86C1-865956FA2B52}" type="presOf" srcId="{E6A9AAE8-1EA9-4634-A888-AE669CB3D726}" destId="{099F0CD7-E1C8-46C7-8B4F-4FD9E6D9AE34}" srcOrd="0" destOrd="0" presId="urn:microsoft.com/office/officeart/2008/layout/HorizontalMultiLevelHierarchy"/>
    <dgm:cxn modelId="{BDBA5B65-7B80-408C-B23F-71D046EDDACC}" type="presOf" srcId="{765D299B-8625-45BB-8B1A-DA2B071F96CA}" destId="{DD37CB27-A15F-42A9-9CC4-2D47DC0E370A}" srcOrd="0" destOrd="0" presId="urn:microsoft.com/office/officeart/2008/layout/HorizontalMultiLevelHierarchy"/>
    <dgm:cxn modelId="{E4263B4A-CDA8-453C-98E6-D915588D1179}" srcId="{E6A9AAE8-1EA9-4634-A888-AE669CB3D726}" destId="{3153BF94-4E8A-4426-99C3-D769509AB23F}" srcOrd="0" destOrd="0" parTransId="{70D39140-8590-4949-A1A4-9449DBCDFD9E}" sibTransId="{D8411562-5E98-43B8-9AA4-239BC04B8ED7}"/>
    <dgm:cxn modelId="{B26C9570-ECFA-43F1-BC7C-EA51324FA750}" type="presOf" srcId="{9B5777BB-65DD-4260-97F5-CFC83692B4EC}" destId="{EA5805C7-EFB2-413C-95AC-1F9D0AF2BD1C}" srcOrd="0" destOrd="0" presId="urn:microsoft.com/office/officeart/2008/layout/HorizontalMultiLevelHierarchy"/>
    <dgm:cxn modelId="{C115E052-FBDB-4F0F-80FF-2AEE3565874C}" type="presOf" srcId="{9B5777BB-65DD-4260-97F5-CFC83692B4EC}" destId="{B5425697-D365-4BCC-AABB-074670D419C9}" srcOrd="1" destOrd="0" presId="urn:microsoft.com/office/officeart/2008/layout/HorizontalMultiLevelHierarchy"/>
    <dgm:cxn modelId="{E060B47C-3361-4574-9C3B-C939AE9B720B}" type="presOf" srcId="{3153BF94-4E8A-4426-99C3-D769509AB23F}" destId="{67FA3060-743F-41D5-9C91-5F7BAED7C493}" srcOrd="0" destOrd="0" presId="urn:microsoft.com/office/officeart/2008/layout/HorizontalMultiLevelHierarchy"/>
    <dgm:cxn modelId="{8E37A685-A82C-4B2C-A899-4D15BB7ECE7C}" type="presOf" srcId="{FFE0B8A2-86FD-4318-AB95-91765E7106D3}" destId="{3A1B2789-A96B-4924-8461-9B5D31C70E4E}" srcOrd="0" destOrd="0" presId="urn:microsoft.com/office/officeart/2008/layout/HorizontalMultiLevelHierarchy"/>
    <dgm:cxn modelId="{752B3986-4931-408A-AE1D-020E6A764B5E}" srcId="{3153BF94-4E8A-4426-99C3-D769509AB23F}" destId="{FFE0B8A2-86FD-4318-AB95-91765E7106D3}" srcOrd="2" destOrd="0" parTransId="{9B5777BB-65DD-4260-97F5-CFC83692B4EC}" sibTransId="{DF61964C-DA77-4090-AD7F-379C64E9BC91}"/>
    <dgm:cxn modelId="{5E3E19AF-1B00-4251-88E8-4EDD07C78F5C}" type="presOf" srcId="{9BA72B81-3E6F-42BB-B183-22FB61A4EC32}" destId="{A87D2F5F-976E-4747-BB06-204C9CDF6DBB}" srcOrd="0" destOrd="0" presId="urn:microsoft.com/office/officeart/2008/layout/HorizontalMultiLevelHierarchy"/>
    <dgm:cxn modelId="{EA8F4DE8-B197-4C7E-A450-5BEA0D3D5BF4}" type="presOf" srcId="{9A4989C4-A5A3-433D-AB31-AC26B61549BA}" destId="{D586EE87-FC39-4199-857F-195C9DCB7123}" srcOrd="0" destOrd="0" presId="urn:microsoft.com/office/officeart/2008/layout/HorizontalMultiLevelHierarchy"/>
    <dgm:cxn modelId="{3A020135-BBA5-48C6-BB3D-707306119A7D}" type="presParOf" srcId="{099F0CD7-E1C8-46C7-8B4F-4FD9E6D9AE34}" destId="{66A7DD11-2E41-499D-A113-6D2B9DFE4A57}" srcOrd="0" destOrd="0" presId="urn:microsoft.com/office/officeart/2008/layout/HorizontalMultiLevelHierarchy"/>
    <dgm:cxn modelId="{04E76B11-0BF9-487F-92AB-95473C3478CA}" type="presParOf" srcId="{66A7DD11-2E41-499D-A113-6D2B9DFE4A57}" destId="{67FA3060-743F-41D5-9C91-5F7BAED7C493}" srcOrd="0" destOrd="0" presId="urn:microsoft.com/office/officeart/2008/layout/HorizontalMultiLevelHierarchy"/>
    <dgm:cxn modelId="{2A679432-C2A0-41EA-900E-61A819F8ECA5}" type="presParOf" srcId="{66A7DD11-2E41-499D-A113-6D2B9DFE4A57}" destId="{C0F41C54-DD38-45A8-81EA-0F4A8E7895AA}" srcOrd="1" destOrd="0" presId="urn:microsoft.com/office/officeart/2008/layout/HorizontalMultiLevelHierarchy"/>
    <dgm:cxn modelId="{C9A8F5A0-11D2-4640-8857-160C326D2317}" type="presParOf" srcId="{C0F41C54-DD38-45A8-81EA-0F4A8E7895AA}" destId="{A87D2F5F-976E-4747-BB06-204C9CDF6DBB}" srcOrd="0" destOrd="0" presId="urn:microsoft.com/office/officeart/2008/layout/HorizontalMultiLevelHierarchy"/>
    <dgm:cxn modelId="{A70CAA26-DA9B-4583-84F4-D5E7BB56D472}" type="presParOf" srcId="{A87D2F5F-976E-4747-BB06-204C9CDF6DBB}" destId="{0363FAAB-CA4F-4619-BBD0-75772AE6A88E}" srcOrd="0" destOrd="0" presId="urn:microsoft.com/office/officeart/2008/layout/HorizontalMultiLevelHierarchy"/>
    <dgm:cxn modelId="{030E9A50-F1A0-4A04-A66C-1CAAC7DF0561}" type="presParOf" srcId="{C0F41C54-DD38-45A8-81EA-0F4A8E7895AA}" destId="{FCF74073-3533-4C38-94DD-C820F1BD3A80}" srcOrd="1" destOrd="0" presId="urn:microsoft.com/office/officeart/2008/layout/HorizontalMultiLevelHierarchy"/>
    <dgm:cxn modelId="{23F96C71-B8DD-417B-ACDA-91552B4BD000}" type="presParOf" srcId="{FCF74073-3533-4C38-94DD-C820F1BD3A80}" destId="{D586EE87-FC39-4199-857F-195C9DCB7123}" srcOrd="0" destOrd="0" presId="urn:microsoft.com/office/officeart/2008/layout/HorizontalMultiLevelHierarchy"/>
    <dgm:cxn modelId="{2EA45027-D483-46BB-8F72-EFD9CDC96B66}" type="presParOf" srcId="{FCF74073-3533-4C38-94DD-C820F1BD3A80}" destId="{2CA0A1DA-BE22-4CDA-A06B-5F37D7FEB35A}" srcOrd="1" destOrd="0" presId="urn:microsoft.com/office/officeart/2008/layout/HorizontalMultiLevelHierarchy"/>
    <dgm:cxn modelId="{359F5CEE-3CF5-4E59-ADB5-C53630D3BA36}" type="presParOf" srcId="{C0F41C54-DD38-45A8-81EA-0F4A8E7895AA}" destId="{DD37CB27-A15F-42A9-9CC4-2D47DC0E370A}" srcOrd="2" destOrd="0" presId="urn:microsoft.com/office/officeart/2008/layout/HorizontalMultiLevelHierarchy"/>
    <dgm:cxn modelId="{EE9E9F82-D00B-437F-99B8-6DD8627A60A8}" type="presParOf" srcId="{DD37CB27-A15F-42A9-9CC4-2D47DC0E370A}" destId="{DECAD77E-10BB-4D62-AF64-CD1D8DAF402B}" srcOrd="0" destOrd="0" presId="urn:microsoft.com/office/officeart/2008/layout/HorizontalMultiLevelHierarchy"/>
    <dgm:cxn modelId="{DE135C9A-8CD2-497B-AB7C-1A0B23EBD540}" type="presParOf" srcId="{C0F41C54-DD38-45A8-81EA-0F4A8E7895AA}" destId="{250044B5-465D-4EFC-B5E0-2429B6601CEC}" srcOrd="3" destOrd="0" presId="urn:microsoft.com/office/officeart/2008/layout/HorizontalMultiLevelHierarchy"/>
    <dgm:cxn modelId="{14B66B2F-E6FD-462B-8747-43B006CF35D0}" type="presParOf" srcId="{250044B5-465D-4EFC-B5E0-2429B6601CEC}" destId="{C40FFD4F-D4DC-4DC7-BAE2-1D1AEBA0A42E}" srcOrd="0" destOrd="0" presId="urn:microsoft.com/office/officeart/2008/layout/HorizontalMultiLevelHierarchy"/>
    <dgm:cxn modelId="{056EFC7B-FBBF-486A-A33C-27AB43A875EA}" type="presParOf" srcId="{250044B5-465D-4EFC-B5E0-2429B6601CEC}" destId="{27764ED7-D434-4ADB-8B19-EC1366CF898F}" srcOrd="1" destOrd="0" presId="urn:microsoft.com/office/officeart/2008/layout/HorizontalMultiLevelHierarchy"/>
    <dgm:cxn modelId="{793BD1C6-FC6C-4B53-A963-B3C18D00C55B}" type="presParOf" srcId="{C0F41C54-DD38-45A8-81EA-0F4A8E7895AA}" destId="{EA5805C7-EFB2-413C-95AC-1F9D0AF2BD1C}" srcOrd="4" destOrd="0" presId="urn:microsoft.com/office/officeart/2008/layout/HorizontalMultiLevelHierarchy"/>
    <dgm:cxn modelId="{F565C59B-1900-41A9-A90D-987B5D318757}" type="presParOf" srcId="{EA5805C7-EFB2-413C-95AC-1F9D0AF2BD1C}" destId="{B5425697-D365-4BCC-AABB-074670D419C9}" srcOrd="0" destOrd="0" presId="urn:microsoft.com/office/officeart/2008/layout/HorizontalMultiLevelHierarchy"/>
    <dgm:cxn modelId="{0FBE88CD-CA49-48DB-BE86-AFA696C716CB}" type="presParOf" srcId="{C0F41C54-DD38-45A8-81EA-0F4A8E7895AA}" destId="{C2EE0E62-AA36-44B9-AFD5-88E30401FB84}" srcOrd="5" destOrd="0" presId="urn:microsoft.com/office/officeart/2008/layout/HorizontalMultiLevelHierarchy"/>
    <dgm:cxn modelId="{62AD3766-DED0-4111-B297-26C9BDA38902}" type="presParOf" srcId="{C2EE0E62-AA36-44B9-AFD5-88E30401FB84}" destId="{3A1B2789-A96B-4924-8461-9B5D31C70E4E}" srcOrd="0" destOrd="0" presId="urn:microsoft.com/office/officeart/2008/layout/HorizontalMultiLevelHierarchy"/>
    <dgm:cxn modelId="{3D852F24-B6DE-4DA1-A83E-FB91F8B156FC}" type="presParOf" srcId="{C2EE0E62-AA36-44B9-AFD5-88E30401FB84}" destId="{09A0C521-88BB-4715-B6C7-CF04846D61AC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A12AD-DFE4-4EB1-A28C-9CF932AC605E}">
      <dsp:nvSpPr>
        <dsp:cNvPr id="0" name=""/>
        <dsp:cNvSpPr/>
      </dsp:nvSpPr>
      <dsp:spPr>
        <a:xfrm>
          <a:off x="0" y="743255"/>
          <a:ext cx="9292217" cy="93231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b="0" i="0" kern="1200" dirty="0"/>
            <a:t>Logistics (current application)</a:t>
          </a:r>
          <a:endParaRPr lang="en-IN" sz="3800" b="0" kern="1200" dirty="0"/>
        </a:p>
      </dsp:txBody>
      <dsp:txXfrm>
        <a:off x="45512" y="788767"/>
        <a:ext cx="9201193" cy="841286"/>
      </dsp:txXfrm>
    </dsp:sp>
    <dsp:sp modelId="{A148541E-453F-4A2F-A6D9-D460F3605FC5}">
      <dsp:nvSpPr>
        <dsp:cNvPr id="0" name=""/>
        <dsp:cNvSpPr/>
      </dsp:nvSpPr>
      <dsp:spPr>
        <a:xfrm>
          <a:off x="0" y="1798887"/>
          <a:ext cx="9292217" cy="934922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bg1"/>
              </a:solidFill>
            </a:rPr>
            <a:t>Surveillance</a:t>
          </a:r>
        </a:p>
      </dsp:txBody>
      <dsp:txXfrm>
        <a:off x="45639" y="1844526"/>
        <a:ext cx="9200939" cy="843644"/>
      </dsp:txXfrm>
    </dsp:sp>
    <dsp:sp modelId="{FDFAD6E3-6D12-40E8-9850-9A5FD0A1116F}">
      <dsp:nvSpPr>
        <dsp:cNvPr id="0" name=""/>
        <dsp:cNvSpPr/>
      </dsp:nvSpPr>
      <dsp:spPr>
        <a:xfrm>
          <a:off x="0" y="2938808"/>
          <a:ext cx="9292217" cy="986354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i="0" kern="1200" dirty="0">
              <a:latin typeface="+mj-lt"/>
            </a:rPr>
            <a:t>Agriculture</a:t>
          </a:r>
          <a:endParaRPr lang="en-IN" sz="3800" kern="1200" dirty="0">
            <a:latin typeface="+mj-lt"/>
          </a:endParaRPr>
        </a:p>
      </dsp:txBody>
      <dsp:txXfrm>
        <a:off x="48150" y="2986958"/>
        <a:ext cx="9195917" cy="8900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A12AD-DFE4-4EB1-A28C-9CF932AC605E}">
      <dsp:nvSpPr>
        <dsp:cNvPr id="0" name=""/>
        <dsp:cNvSpPr/>
      </dsp:nvSpPr>
      <dsp:spPr>
        <a:xfrm>
          <a:off x="0" y="832974"/>
          <a:ext cx="7498964" cy="89828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Plant disease recognition</a:t>
          </a:r>
          <a:endParaRPr lang="en-IN" sz="3700" kern="1200" dirty="0"/>
        </a:p>
      </dsp:txBody>
      <dsp:txXfrm>
        <a:off x="43851" y="876825"/>
        <a:ext cx="7411262" cy="810582"/>
      </dsp:txXfrm>
    </dsp:sp>
    <dsp:sp modelId="{A7048C3B-4828-41EB-A881-6D4CDAEDE57D}">
      <dsp:nvSpPr>
        <dsp:cNvPr id="0" name=""/>
        <dsp:cNvSpPr/>
      </dsp:nvSpPr>
      <dsp:spPr>
        <a:xfrm>
          <a:off x="0" y="1873845"/>
          <a:ext cx="7498964" cy="898284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Wild life protection</a:t>
          </a:r>
          <a:endParaRPr lang="en-IN" sz="3700" kern="1200" dirty="0"/>
        </a:p>
      </dsp:txBody>
      <dsp:txXfrm>
        <a:off x="43851" y="1917696"/>
        <a:ext cx="7411262" cy="810582"/>
      </dsp:txXfrm>
    </dsp:sp>
    <dsp:sp modelId="{7F076E30-2007-430B-BB77-70BB52578830}">
      <dsp:nvSpPr>
        <dsp:cNvPr id="0" name=""/>
        <dsp:cNvSpPr/>
      </dsp:nvSpPr>
      <dsp:spPr>
        <a:xfrm>
          <a:off x="0" y="2952752"/>
          <a:ext cx="7498964" cy="922348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b="0" i="0" kern="1200" dirty="0"/>
            <a:t>Reforestation</a:t>
          </a:r>
          <a:endParaRPr lang="en-IN" sz="3700" b="1" i="0" kern="1200" dirty="0"/>
        </a:p>
      </dsp:txBody>
      <dsp:txXfrm>
        <a:off x="45025" y="2997777"/>
        <a:ext cx="7408914" cy="8322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48541E-453F-4A2F-A6D9-D460F3605FC5}">
      <dsp:nvSpPr>
        <dsp:cNvPr id="0" name=""/>
        <dsp:cNvSpPr/>
      </dsp:nvSpPr>
      <dsp:spPr>
        <a:xfrm>
          <a:off x="0" y="0"/>
          <a:ext cx="9292217" cy="143692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>
              <a:solidFill>
                <a:schemeClr val="bg1"/>
              </a:solidFill>
            </a:rPr>
            <a:t>Flight path planning (collusion avoidance)</a:t>
          </a:r>
        </a:p>
      </dsp:txBody>
      <dsp:txXfrm>
        <a:off x="70145" y="70145"/>
        <a:ext cx="9151927" cy="1296634"/>
      </dsp:txXfrm>
    </dsp:sp>
    <dsp:sp modelId="{FDFAD6E3-6D12-40E8-9850-9A5FD0A1116F}">
      <dsp:nvSpPr>
        <dsp:cNvPr id="0" name=""/>
        <dsp:cNvSpPr/>
      </dsp:nvSpPr>
      <dsp:spPr>
        <a:xfrm>
          <a:off x="0" y="1596747"/>
          <a:ext cx="9292217" cy="1538910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Accuracy in flight(location accuracy)</a:t>
          </a:r>
          <a:endParaRPr lang="en-IN" sz="4100" kern="1200" dirty="0"/>
        </a:p>
      </dsp:txBody>
      <dsp:txXfrm>
        <a:off x="75123" y="1671870"/>
        <a:ext cx="9141971" cy="1388664"/>
      </dsp:txXfrm>
    </dsp:sp>
    <dsp:sp modelId="{D9216680-963C-49AC-8E2E-9C0FB5A1A7B5}">
      <dsp:nvSpPr>
        <dsp:cNvPr id="0" name=""/>
        <dsp:cNvSpPr/>
      </dsp:nvSpPr>
      <dsp:spPr>
        <a:xfrm>
          <a:off x="0" y="3282538"/>
          <a:ext cx="9292217" cy="1372936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Situational awareness </a:t>
          </a:r>
          <a:endParaRPr lang="en-IN" sz="4100" kern="1200" dirty="0"/>
        </a:p>
      </dsp:txBody>
      <dsp:txXfrm>
        <a:off x="67021" y="3349559"/>
        <a:ext cx="9158175" cy="12388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805C7-EFB2-413C-95AC-1F9D0AF2BD1C}">
      <dsp:nvSpPr>
        <dsp:cNvPr id="0" name=""/>
        <dsp:cNvSpPr/>
      </dsp:nvSpPr>
      <dsp:spPr>
        <a:xfrm>
          <a:off x="2552625" y="2709333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7691" y="0"/>
              </a:lnTo>
              <a:lnTo>
                <a:pt x="337691" y="1286933"/>
              </a:lnTo>
              <a:lnTo>
                <a:pt x="675382" y="1286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3982" y="3316465"/>
        <a:ext cx="72669" cy="72669"/>
      </dsp:txXfrm>
    </dsp:sp>
    <dsp:sp modelId="{DD37CB27-A15F-42A9-9CC4-2D47DC0E370A}">
      <dsp:nvSpPr>
        <dsp:cNvPr id="0" name=""/>
        <dsp:cNvSpPr/>
      </dsp:nvSpPr>
      <dsp:spPr>
        <a:xfrm>
          <a:off x="2552625" y="2663613"/>
          <a:ext cx="67538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5382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3432" y="2692448"/>
        <a:ext cx="33769" cy="33769"/>
      </dsp:txXfrm>
    </dsp:sp>
    <dsp:sp modelId="{A87D2F5F-976E-4747-BB06-204C9CDF6DBB}">
      <dsp:nvSpPr>
        <dsp:cNvPr id="0" name=""/>
        <dsp:cNvSpPr/>
      </dsp:nvSpPr>
      <dsp:spPr>
        <a:xfrm>
          <a:off x="2552625" y="1422400"/>
          <a:ext cx="675382" cy="1286933"/>
        </a:xfrm>
        <a:custGeom>
          <a:avLst/>
          <a:gdLst/>
          <a:ahLst/>
          <a:cxnLst/>
          <a:rect l="0" t="0" r="0" b="0"/>
          <a:pathLst>
            <a:path>
              <a:moveTo>
                <a:pt x="0" y="1286933"/>
              </a:moveTo>
              <a:lnTo>
                <a:pt x="337691" y="1286933"/>
              </a:lnTo>
              <a:lnTo>
                <a:pt x="337691" y="0"/>
              </a:lnTo>
              <a:lnTo>
                <a:pt x="67538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53982" y="2029532"/>
        <a:ext cx="72669" cy="72669"/>
      </dsp:txXfrm>
    </dsp:sp>
    <dsp:sp modelId="{67FA3060-743F-41D5-9C91-5F7BAED7C493}">
      <dsp:nvSpPr>
        <dsp:cNvPr id="0" name=""/>
        <dsp:cNvSpPr/>
      </dsp:nvSpPr>
      <dsp:spPr>
        <a:xfrm rot="16200000">
          <a:off x="-671481" y="2194560"/>
          <a:ext cx="5418667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baseline="0" dirty="0"/>
            <a:t> autonomous fly of UAV</a:t>
          </a:r>
          <a:endParaRPr lang="en-US" sz="3600" kern="1200" dirty="0"/>
        </a:p>
      </dsp:txBody>
      <dsp:txXfrm>
        <a:off x="-671481" y="2194560"/>
        <a:ext cx="5418667" cy="1029546"/>
      </dsp:txXfrm>
    </dsp:sp>
    <dsp:sp modelId="{D586EE87-FC39-4199-857F-195C9DCB7123}">
      <dsp:nvSpPr>
        <dsp:cNvPr id="0" name=""/>
        <dsp:cNvSpPr/>
      </dsp:nvSpPr>
      <dsp:spPr>
        <a:xfrm>
          <a:off x="3228008" y="907626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Control code</a:t>
          </a:r>
        </a:p>
      </dsp:txBody>
      <dsp:txXfrm>
        <a:off x="3228008" y="907626"/>
        <a:ext cx="3376913" cy="1029546"/>
      </dsp:txXfrm>
    </dsp:sp>
    <dsp:sp modelId="{C40FFD4F-D4DC-4DC7-BAE2-1D1AEBA0A42E}">
      <dsp:nvSpPr>
        <dsp:cNvPr id="0" name=""/>
        <dsp:cNvSpPr/>
      </dsp:nvSpPr>
      <dsp:spPr>
        <a:xfrm>
          <a:off x="3228008" y="2194560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Application specific code</a:t>
          </a:r>
        </a:p>
      </dsp:txBody>
      <dsp:txXfrm>
        <a:off x="3228008" y="2194560"/>
        <a:ext cx="3376913" cy="1029546"/>
      </dsp:txXfrm>
    </dsp:sp>
    <dsp:sp modelId="{3A1B2789-A96B-4924-8461-9B5D31C70E4E}">
      <dsp:nvSpPr>
        <dsp:cNvPr id="0" name=""/>
        <dsp:cNvSpPr/>
      </dsp:nvSpPr>
      <dsp:spPr>
        <a:xfrm>
          <a:off x="3228008" y="3481493"/>
          <a:ext cx="3376913" cy="102954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patenting/paper</a:t>
          </a:r>
        </a:p>
      </dsp:txBody>
      <dsp:txXfrm>
        <a:off x="3228008" y="3481493"/>
        <a:ext cx="3376913" cy="1029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D0D7F-14AA-4277-AB77-4AA5471997B7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92353-B46F-457E-8626-3A2B301505E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13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29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732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4477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0589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7322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268413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/>
          </p:nvPr>
        </p:nvSpPr>
        <p:spPr>
          <a:xfrm>
            <a:off x="0" y="1412875"/>
            <a:ext cx="4512627" cy="47529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noProof="0"/>
              <a:t>Bild durch Klicken auf Symbol hinzufügen</a:t>
            </a:r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661983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8703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9400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18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3655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419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191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5579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528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DD78E-237C-418C-B286-989C521030F8}" type="datetimeFigureOut">
              <a:rPr lang="en-IN" smtClean="0"/>
              <a:t>08-09-2023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A87B08-AAF2-4017-8A41-7FDBD8C697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616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atents.google.com/patent/US11087632B1/en?q=(autonomous+uav)&amp;oq=autonomous+uav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john.doe@siemens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12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slide" Target="slide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2" Type="http://schemas.openxmlformats.org/officeDocument/2006/relationships/slide" Target="slide15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9" Type="http://schemas.openxmlformats.org/officeDocument/2006/relationships/slide" Target="slide12.xml"/><Relationship Id="rId14" Type="http://schemas.openxmlformats.org/officeDocument/2006/relationships/slide" Target="slide16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2D145A64-EFC5-40A5-A5F0-68573F65D2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D653E6-C9E0-43F5-A16C-8D9F1ED327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Autonomous drone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920D8-71CD-48D9-BECB-2E2BC91D12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425492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r>
              <a:rPr lang="en-IN" dirty="0">
                <a:solidFill>
                  <a:srgbClr val="FFFFFF"/>
                </a:solidFill>
              </a:rPr>
              <a:t>Chief Mentor: </a:t>
            </a:r>
            <a:r>
              <a:rPr lang="en-IN" dirty="0" err="1">
                <a:solidFill>
                  <a:srgbClr val="FFFFFF"/>
                </a:solidFill>
              </a:rPr>
              <a:t>Dr.</a:t>
            </a:r>
            <a:r>
              <a:rPr lang="en-IN" dirty="0">
                <a:solidFill>
                  <a:srgbClr val="FFFFFF"/>
                </a:solidFill>
              </a:rPr>
              <a:t> </a:t>
            </a:r>
            <a:r>
              <a:rPr lang="en-IN" dirty="0" err="1">
                <a:solidFill>
                  <a:srgbClr val="FFFFFF"/>
                </a:solidFill>
              </a:rPr>
              <a:t>rer</a:t>
            </a:r>
            <a:r>
              <a:rPr lang="en-IN" dirty="0">
                <a:solidFill>
                  <a:srgbClr val="FFFFFF"/>
                </a:solidFill>
              </a:rPr>
              <a:t>. Nat. D. Antony Louis Piriyakumar,</a:t>
            </a:r>
          </a:p>
          <a:p>
            <a:r>
              <a:rPr lang="en-IN" dirty="0">
                <a:solidFill>
                  <a:srgbClr val="FFFFFF"/>
                </a:solidFill>
              </a:rPr>
              <a:t>Mentor: &lt;Prof. Syed </a:t>
            </a:r>
            <a:r>
              <a:rPr lang="en-IN" dirty="0" err="1">
                <a:solidFill>
                  <a:srgbClr val="FFFFFF"/>
                </a:solidFill>
              </a:rPr>
              <a:t>hayath</a:t>
            </a:r>
            <a:r>
              <a:rPr lang="en-IN" dirty="0">
                <a:solidFill>
                  <a:srgbClr val="FFFFFF"/>
                </a:solidFill>
              </a:rPr>
              <a:t>&gt;</a:t>
            </a:r>
          </a:p>
          <a:p>
            <a:r>
              <a:rPr lang="en-IN" dirty="0">
                <a:solidFill>
                  <a:srgbClr val="FFFFFF"/>
                </a:solidFill>
              </a:rPr>
              <a:t>SPOC: &lt;</a:t>
            </a:r>
            <a:r>
              <a:rPr lang="en-IN" dirty="0" err="1">
                <a:solidFill>
                  <a:srgbClr val="FFFFFF"/>
                </a:solidFill>
              </a:rPr>
              <a:t>D.Manoj</a:t>
            </a:r>
            <a:r>
              <a:rPr lang="en-IN" dirty="0">
                <a:solidFill>
                  <a:srgbClr val="FFFFFF"/>
                </a:solidFill>
              </a:rPr>
              <a:t>&gt;</a:t>
            </a:r>
          </a:p>
          <a:p>
            <a:r>
              <a:rPr lang="en-IN" dirty="0">
                <a:solidFill>
                  <a:srgbClr val="FFFFFF"/>
                </a:solidFill>
              </a:rPr>
              <a:t>Team members: &lt;Manoj, Neeraj, Edward, </a:t>
            </a:r>
            <a:r>
              <a:rPr lang="en-IN" dirty="0" err="1">
                <a:solidFill>
                  <a:srgbClr val="FFFFFF"/>
                </a:solidFill>
              </a:rPr>
              <a:t>Rutu</a:t>
            </a:r>
            <a:r>
              <a:rPr lang="en-IN" dirty="0">
                <a:solidFill>
                  <a:srgbClr val="FFFFFF"/>
                </a:solidFill>
              </a:rPr>
              <a:t>, Shania&gt;</a:t>
            </a:r>
          </a:p>
        </p:txBody>
      </p:sp>
    </p:spTree>
    <p:extLst>
      <p:ext uri="{BB962C8B-B14F-4D97-AF65-F5344CB8AC3E}">
        <p14:creationId xmlns:p14="http://schemas.microsoft.com/office/powerpoint/2010/main" val="423437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FEF5D3-ED78-4116-8DDB-D29C4E37C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9" t="39384" r="26196" b="17086"/>
          <a:stretch/>
        </p:blipFill>
        <p:spPr>
          <a:xfrm>
            <a:off x="5804452" y="1789044"/>
            <a:ext cx="6448976" cy="3184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C992B8-512A-45C2-8EEE-2A7D0D5C1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32" y="1789044"/>
            <a:ext cx="5618920" cy="28592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7C486A-A851-4A85-BD20-E3E509652A12}"/>
              </a:ext>
            </a:extLst>
          </p:cNvPr>
          <p:cNvSpPr/>
          <p:nvPr/>
        </p:nvSpPr>
        <p:spPr>
          <a:xfrm>
            <a:off x="998291" y="5158017"/>
            <a:ext cx="3993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eorgia" panose="02040502050405020303" pitchFamily="18" charset="0"/>
                <a:ea typeface="Kozuka Mincho Pro R" panose="02020400000000000000" pitchFamily="18" charset="-128"/>
              </a:rPr>
              <a:t>MIT REINFORCEMETN LEARNING</a:t>
            </a:r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2E3773-12AC-48D3-9256-D4D5F020E1FA}"/>
              </a:ext>
            </a:extLst>
          </p:cNvPr>
          <p:cNvSpPr/>
          <p:nvPr/>
        </p:nvSpPr>
        <p:spPr>
          <a:xfrm>
            <a:off x="7429401" y="5158017"/>
            <a:ext cx="3403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eorgia" panose="02040502050405020303" pitchFamily="18" charset="0"/>
                <a:ea typeface="Kozuka Mincho Pro R" panose="02020400000000000000" pitchFamily="18" charset="-128"/>
              </a:rPr>
              <a:t>HIGH SPEED FIGHT IN WILD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5880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DC6FF4-D572-40D7-BDE8-D50C4F48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96" b="11829"/>
          <a:stretch/>
        </p:blipFill>
        <p:spPr>
          <a:xfrm rot="5400000">
            <a:off x="8479322" y="1273882"/>
            <a:ext cx="2677655" cy="47477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000A30"/>
                </a:solidFill>
                <a:latin typeface="+mn-lt"/>
              </a:rPr>
              <a:t>Best way to solve the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95CEC1-A409-40B6-920A-62B3A89F7472}"/>
              </a:ext>
            </a:extLst>
          </p:cNvPr>
          <p:cNvSpPr/>
          <p:nvPr/>
        </p:nvSpPr>
        <p:spPr>
          <a:xfrm>
            <a:off x="1162995" y="1846217"/>
            <a:ext cx="844974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Installing 2 onboard computers for faster processing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Building new firmware for flight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Depth sensing camera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Removing the obstacle avoidance sensors.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Modifying the present code for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Easy to integrate into the drone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More calibration</a:t>
            </a:r>
            <a:endParaRPr lang="en-IN" sz="2400" dirty="0">
              <a:latin typeface="Georgia" panose="02040502050405020303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E7923D-1073-4EF8-B971-E88D99CC6913}"/>
              </a:ext>
            </a:extLst>
          </p:cNvPr>
          <p:cNvSpPr/>
          <p:nvPr/>
        </p:nvSpPr>
        <p:spPr>
          <a:xfrm>
            <a:off x="871839" y="4986560"/>
            <a:ext cx="80588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By integrating all of these components we can achieve accuracy in drone coordination, object detection and speed </a:t>
            </a:r>
            <a:endParaRPr lang="en-IN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319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Plan for solution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37ACCD-0E24-4C7C-83CC-0262AE9ED754}"/>
              </a:ext>
            </a:extLst>
          </p:cNvPr>
          <p:cNvSpPr/>
          <p:nvPr/>
        </p:nvSpPr>
        <p:spPr>
          <a:xfrm>
            <a:off x="2214880" y="1703294"/>
            <a:ext cx="7567182" cy="5011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To reduce the components integrated into the drone for weight reduction.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Deploying 2 onboard computers.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Building a simulator to simulate Realtime environment.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By reference from research papers by MIT, modifying the algorithm and code a new version of the program.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sz="2400" dirty="0">
              <a:latin typeface="Georgia" panose="02040502050405020303" pitchFamily="18" charset="0"/>
              <a:ea typeface="Kozuka Mincho Pro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746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78302"/>
            <a:ext cx="12192000" cy="68580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848088" y="0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www.cambridge.edu.in</a:t>
            </a: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  <a14:imgEffect>
                      <a14:brightnessContrast bright="8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" t="-110" r="36201" b="2740"/>
          <a:stretch/>
        </p:blipFill>
        <p:spPr>
          <a:xfrm>
            <a:off x="6324601" y="848261"/>
            <a:ext cx="5867400" cy="6009740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1" y="184666"/>
            <a:ext cx="2466159" cy="15856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44046A-197A-AE81-C5C9-0FC8CEA399F3}"/>
              </a:ext>
            </a:extLst>
          </p:cNvPr>
          <p:cNvSpPr txBox="1">
            <a:spLocks/>
          </p:cNvSpPr>
          <p:nvPr/>
        </p:nvSpPr>
        <p:spPr>
          <a:xfrm>
            <a:off x="681615" y="2119729"/>
            <a:ext cx="3666865" cy="38098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Contents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Reasons for choice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Methodology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rgbClr val="FFFF00"/>
                </a:solidFill>
                <a:highlight>
                  <a:srgbClr val="99CCFF"/>
                </a:highlight>
              </a:rPr>
              <a:t>Tasks with timelines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Budget required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PPP model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Conclusion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Q&amp;A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06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515651" y="602031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Gantt chart level 0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1C84E6C-72EE-47CC-8D5C-A7236852E0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5"/>
          <a:stretch/>
        </p:blipFill>
        <p:spPr>
          <a:xfrm>
            <a:off x="2214880" y="1560323"/>
            <a:ext cx="9691232" cy="46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37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515651" y="602031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Gantt chart level 1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705042-7BBC-4852-9EAA-5191D0BEE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3"/>
          <a:stretch/>
        </p:blipFill>
        <p:spPr>
          <a:xfrm>
            <a:off x="2214880" y="1524546"/>
            <a:ext cx="9764488" cy="4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4678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NIRF datasets  (2022 and earlier)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E4F5728D-9A01-A350-4E39-C583598370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829" y="1280819"/>
            <a:ext cx="9406988" cy="529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84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515651" y="602031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Gantt chart </a:t>
            </a:r>
            <a:r>
              <a:rPr lang="en-US" sz="3600" b="1">
                <a:solidFill>
                  <a:srgbClr val="000A30"/>
                </a:solidFill>
                <a:latin typeface="+mn-lt"/>
              </a:rPr>
              <a:t>level 2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D23D05-81CF-49A8-93B6-FDB0E178EB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5"/>
          <a:stretch/>
        </p:blipFill>
        <p:spPr>
          <a:xfrm>
            <a:off x="2214880" y="1584587"/>
            <a:ext cx="9259592" cy="45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0954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NIRF datasets  (2022 and earlier)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1F91CF67-7313-9BF0-183E-3A0A288E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072" y="1286809"/>
            <a:ext cx="9312910" cy="52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53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78302"/>
            <a:ext cx="12192000" cy="68580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848088" y="0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www.cambridge.edu.in</a:t>
            </a: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  <a14:imgEffect>
                      <a14:brightnessContrast bright="8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" t="-110" r="36201" b="2740"/>
          <a:stretch/>
        </p:blipFill>
        <p:spPr>
          <a:xfrm>
            <a:off x="6324601" y="848261"/>
            <a:ext cx="5867400" cy="6009740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1" y="184666"/>
            <a:ext cx="2466159" cy="15856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44046A-197A-AE81-C5C9-0FC8CEA399F3}"/>
              </a:ext>
            </a:extLst>
          </p:cNvPr>
          <p:cNvSpPr txBox="1">
            <a:spLocks/>
          </p:cNvSpPr>
          <p:nvPr/>
        </p:nvSpPr>
        <p:spPr>
          <a:xfrm>
            <a:off x="681615" y="2119729"/>
            <a:ext cx="3666865" cy="38098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Contents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Reasons for choice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Methodology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Tasks with timelines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  <a:highlight>
                  <a:srgbClr val="99CCFF"/>
                </a:highlight>
              </a:rPr>
              <a:t>Budget required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PPP model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Conclusion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Q&amp;A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31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Tasks wise budget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EF3D99-5866-4D8D-9A9D-7D9F2971F739}"/>
              </a:ext>
            </a:extLst>
          </p:cNvPr>
          <p:cNvSpPr/>
          <p:nvPr/>
        </p:nvSpPr>
        <p:spPr>
          <a:xfrm>
            <a:off x="2214880" y="1886621"/>
            <a:ext cx="8015798" cy="2795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A30"/>
                </a:solidFill>
                <a:latin typeface="Georgia" panose="02040502050405020303" pitchFamily="18" charset="0"/>
              </a:rPr>
              <a:t>The budget is categorized into 2 stage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0A30"/>
                </a:solidFill>
                <a:latin typeface="Georgia" panose="02040502050405020303" pitchFamily="18" charset="0"/>
              </a:rPr>
              <a:t>Protyping approx. budget :- 1,07,048 Rs.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400" b="1" dirty="0">
                <a:solidFill>
                  <a:srgbClr val="000A30"/>
                </a:solidFill>
                <a:latin typeface="Georgia" panose="02040502050405020303" pitchFamily="18" charset="0"/>
              </a:rPr>
              <a:t>Final product approx. budget :- 2,08,000 Rs.</a:t>
            </a:r>
          </a:p>
          <a:p>
            <a:pPr>
              <a:lnSpc>
                <a:spcPct val="150000"/>
              </a:lnSpc>
            </a:pPr>
            <a:endParaRPr lang="en-US" sz="2400" b="1" dirty="0">
              <a:solidFill>
                <a:srgbClr val="000A30"/>
              </a:solidFill>
              <a:latin typeface="Georgia" panose="02040502050405020303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0A30"/>
                </a:solidFill>
                <a:latin typeface="Georgia" panose="02040502050405020303" pitchFamily="18" charset="0"/>
              </a:rPr>
              <a:t>On approx. total budget needed :- 3,15,048 Rs.</a:t>
            </a:r>
            <a:endParaRPr lang="en-IN" sz="24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35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H/w Component wise budget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AC0C8-7789-4066-812E-591B856F40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39" b="11767"/>
          <a:stretch/>
        </p:blipFill>
        <p:spPr>
          <a:xfrm>
            <a:off x="0" y="1937365"/>
            <a:ext cx="12192000" cy="411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3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78302"/>
            <a:ext cx="12192000" cy="68580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848088" y="0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www.cambridge.edu.in</a:t>
            </a: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  <a14:imgEffect>
                      <a14:brightnessContrast bright="8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" t="-110" r="36201" b="2740"/>
          <a:stretch/>
        </p:blipFill>
        <p:spPr>
          <a:xfrm>
            <a:off x="6324601" y="848261"/>
            <a:ext cx="5867400" cy="6009740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1" y="184666"/>
            <a:ext cx="2466159" cy="15856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44046A-197A-AE81-C5C9-0FC8CEA399F3}"/>
              </a:ext>
            </a:extLst>
          </p:cNvPr>
          <p:cNvSpPr txBox="1">
            <a:spLocks/>
          </p:cNvSpPr>
          <p:nvPr/>
        </p:nvSpPr>
        <p:spPr>
          <a:xfrm>
            <a:off x="681615" y="2119729"/>
            <a:ext cx="3666865" cy="38098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Contents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Reasons for choice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Methodology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Tasks with timelines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Budget required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PPP model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Conclusion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Q&amp;A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39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S/w Component wise budget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E985C4-F762-41E1-9E63-27300676EBAD}"/>
              </a:ext>
            </a:extLst>
          </p:cNvPr>
          <p:cNvSpPr/>
          <p:nvPr/>
        </p:nvSpPr>
        <p:spPr>
          <a:xfrm>
            <a:off x="2214880" y="2250421"/>
            <a:ext cx="53431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A30"/>
                </a:solidFill>
                <a:latin typeface="Georgia" panose="02040502050405020303" pitchFamily="18" charset="0"/>
              </a:rPr>
              <a:t>Simulink (license with college)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A30"/>
                </a:solidFill>
                <a:latin typeface="Georgia" panose="02040502050405020303" pitchFamily="18" charset="0"/>
              </a:rPr>
              <a:t>MATLAB (license with college)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0A30"/>
                </a:solidFill>
                <a:latin typeface="Georgia" panose="02040502050405020303" pitchFamily="18" charset="0"/>
              </a:rPr>
              <a:t>Vnc viewer server</a:t>
            </a:r>
          </a:p>
        </p:txBody>
      </p:sp>
    </p:spTree>
    <p:extLst>
      <p:ext uri="{BB962C8B-B14F-4D97-AF65-F5344CB8AC3E}">
        <p14:creationId xmlns:p14="http://schemas.microsoft.com/office/powerpoint/2010/main" val="208230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78302"/>
            <a:ext cx="12192000" cy="68580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848088" y="0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www.cambridge.edu.in</a:t>
            </a: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  <a14:imgEffect>
                      <a14:brightnessContrast bright="8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" t="-110" r="36201" b="2740"/>
          <a:stretch/>
        </p:blipFill>
        <p:spPr>
          <a:xfrm>
            <a:off x="6324601" y="848261"/>
            <a:ext cx="5867400" cy="6009740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1" y="184666"/>
            <a:ext cx="2466159" cy="15856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44046A-197A-AE81-C5C9-0FC8CEA399F3}"/>
              </a:ext>
            </a:extLst>
          </p:cNvPr>
          <p:cNvSpPr txBox="1">
            <a:spLocks/>
          </p:cNvSpPr>
          <p:nvPr/>
        </p:nvSpPr>
        <p:spPr>
          <a:xfrm>
            <a:off x="681615" y="2119729"/>
            <a:ext cx="3666865" cy="38098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Contents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Reasons for choice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Methodology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Tasks with timelines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Budget required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  <a:highlight>
                  <a:srgbClr val="99CCFF"/>
                </a:highlight>
              </a:rPr>
              <a:t>PPP model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Conclusion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Q&amp;A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609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Patents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1802764-55D6-4C3C-AC7B-C81F0C0541C4}"/>
              </a:ext>
            </a:extLst>
          </p:cNvPr>
          <p:cNvSpPr/>
          <p:nvPr/>
        </p:nvSpPr>
        <p:spPr>
          <a:xfrm>
            <a:off x="2035287" y="211972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latin typeface="Roboto"/>
              </a:rPr>
              <a:t>Autonomous UAV obstacle avoidance using machine learning from piloted UAV flights(</a:t>
            </a:r>
            <a:r>
              <a:rPr lang="en-IN" dirty="0">
                <a:hlinkClick r:id="rId3"/>
              </a:rPr>
              <a:t>US11087632B1</a:t>
            </a:r>
            <a:r>
              <a:rPr lang="en-I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33333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87237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43B319-7434-4522-B29E-11900B4481F9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A3BC2-FF45-4E54-B5E6-D8801EF179B1}"/>
              </a:ext>
            </a:extLst>
          </p:cNvPr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2954F38-CF23-4041-AC98-D1F514376BC5}"/>
              </a:ext>
            </a:extLst>
          </p:cNvPr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16228AF2-0B89-45DC-B885-3D42147648C3}"/>
              </a:ext>
            </a:extLst>
          </p:cNvPr>
          <p:cNvSpPr txBox="1">
            <a:spLocks/>
          </p:cNvSpPr>
          <p:nvPr/>
        </p:nvSpPr>
        <p:spPr>
          <a:xfrm>
            <a:off x="2463922" y="698954"/>
            <a:ext cx="8590157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0A30"/>
                </a:solidFill>
                <a:latin typeface="+mn-lt"/>
              </a:rPr>
              <a:t>Power distribution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CADEB-81BC-4AAB-A169-07CE52182B60}"/>
              </a:ext>
            </a:extLst>
          </p:cNvPr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419D2-B2B2-49DC-B457-50CF9714B3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FD8498-CE3C-4294-BB14-22657DEC3640}"/>
              </a:ext>
            </a:extLst>
          </p:cNvPr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2B7BB6-10D8-457B-BCC6-2644F61FCC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880" y="1493931"/>
            <a:ext cx="9257596" cy="469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289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E43B319-7434-4522-B29E-11900B4481F9}"/>
              </a:ext>
            </a:extLst>
          </p:cNvPr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A3BC2-FF45-4E54-B5E6-D8801EF179B1}"/>
              </a:ext>
            </a:extLst>
          </p:cNvPr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B2954F38-CF23-4041-AC98-D1F514376BC5}"/>
              </a:ext>
            </a:extLst>
          </p:cNvPr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16228AF2-0B89-45DC-B885-3D42147648C3}"/>
              </a:ext>
            </a:extLst>
          </p:cNvPr>
          <p:cNvSpPr txBox="1">
            <a:spLocks/>
          </p:cNvSpPr>
          <p:nvPr/>
        </p:nvSpPr>
        <p:spPr>
          <a:xfrm>
            <a:off x="2463922" y="698954"/>
            <a:ext cx="8590157" cy="676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0A30"/>
                </a:solidFill>
                <a:latin typeface="+mn-lt"/>
              </a:rPr>
              <a:t>communication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5CADEB-81BC-4AAB-A169-07CE52182B60}"/>
              </a:ext>
            </a:extLst>
          </p:cNvPr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3419D2-B2B2-49DC-B457-50CF9714B3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DFD8498-CE3C-4294-BB14-22657DEC3640}"/>
              </a:ext>
            </a:extLst>
          </p:cNvPr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539F9B-A7C8-4613-A9F1-DF4C4ED9C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922" y="1717469"/>
            <a:ext cx="8099771" cy="43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8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Overall circuit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92B108-C900-43D4-BC94-2A61B30A2685}"/>
              </a:ext>
            </a:extLst>
          </p:cNvPr>
          <p:cNvCxnSpPr>
            <a:cxnSpLocks/>
          </p:cNvCxnSpPr>
          <p:nvPr/>
        </p:nvCxnSpPr>
        <p:spPr>
          <a:xfrm>
            <a:off x="5208104" y="1403082"/>
            <a:ext cx="1325218" cy="13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1D7DBCE-67D7-443D-BD81-1B09ADBD7110}"/>
              </a:ext>
            </a:extLst>
          </p:cNvPr>
          <p:cNvCxnSpPr/>
          <p:nvPr/>
        </p:nvCxnSpPr>
        <p:spPr>
          <a:xfrm flipV="1">
            <a:off x="8600661" y="1416556"/>
            <a:ext cx="0" cy="51876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1DA79DD-8C36-4B92-AC4A-7A6A20031D21}"/>
              </a:ext>
            </a:extLst>
          </p:cNvPr>
          <p:cNvCxnSpPr>
            <a:cxnSpLocks/>
          </p:cNvCxnSpPr>
          <p:nvPr/>
        </p:nvCxnSpPr>
        <p:spPr>
          <a:xfrm flipV="1">
            <a:off x="8600661" y="1286809"/>
            <a:ext cx="425105" cy="129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78755BC5-35D5-4919-82EF-2ABFE5AE1EA6}"/>
              </a:ext>
            </a:extLst>
          </p:cNvPr>
          <p:cNvSpPr/>
          <p:nvPr/>
        </p:nvSpPr>
        <p:spPr>
          <a:xfrm>
            <a:off x="9025766" y="1065438"/>
            <a:ext cx="425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A30"/>
                </a:solidFill>
              </a:rPr>
              <a:t>TX</a:t>
            </a:r>
            <a:endParaRPr lang="en-IN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D8FB1BF-1476-4724-9D4A-DA774BF33953}"/>
              </a:ext>
            </a:extLst>
          </p:cNvPr>
          <p:cNvSpPr/>
          <p:nvPr/>
        </p:nvSpPr>
        <p:spPr>
          <a:xfrm>
            <a:off x="8962208" y="1416556"/>
            <a:ext cx="5913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A30"/>
                </a:solidFill>
              </a:rPr>
              <a:t>RX</a:t>
            </a:r>
            <a:endParaRPr lang="en-IN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A00787-7295-4F08-A1CD-B40C597E570F}"/>
              </a:ext>
            </a:extLst>
          </p:cNvPr>
          <p:cNvCxnSpPr>
            <a:cxnSpLocks/>
          </p:cNvCxnSpPr>
          <p:nvPr/>
        </p:nvCxnSpPr>
        <p:spPr>
          <a:xfrm flipV="1">
            <a:off x="8710406" y="1594159"/>
            <a:ext cx="359878" cy="109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C71768B-093B-41B5-93BD-92DE91CEBDB7}"/>
              </a:ext>
            </a:extLst>
          </p:cNvPr>
          <p:cNvGrpSpPr/>
          <p:nvPr/>
        </p:nvGrpSpPr>
        <p:grpSpPr>
          <a:xfrm>
            <a:off x="136232" y="1375610"/>
            <a:ext cx="11494742" cy="4865934"/>
            <a:chOff x="136232" y="1375610"/>
            <a:chExt cx="11494742" cy="4865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76E2896-34F2-4F36-8617-60CD8C347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778" b="97901" l="1451" r="96331">
                          <a14:foregroundMark x1="1621" y1="9234" x2="7167" y2="4092"/>
                          <a14:foregroundMark x1="7167" y1="4092" x2="13737" y2="3882"/>
                          <a14:foregroundMark x1="13737" y1="3882" x2="4096" y2="5981"/>
                          <a14:foregroundMark x1="11177" y1="5352" x2="18089" y2="5352"/>
                          <a14:foregroundMark x1="3328" y1="9864" x2="2560" y2="20776"/>
                          <a14:foregroundMark x1="2560" y1="20776" x2="1451" y2="19307"/>
                          <a14:foregroundMark x1="56314" y1="12802" x2="51195" y2="7975"/>
                          <a14:foregroundMark x1="51195" y1="7975" x2="43515" y2="5666"/>
                          <a14:foregroundMark x1="43515" y1="5666" x2="37713" y2="7135"/>
                          <a14:foregroundMark x1="37713" y1="7135" x2="35324" y2="17733"/>
                          <a14:foregroundMark x1="35324" y1="17733" x2="37713" y2="66107"/>
                          <a14:foregroundMark x1="37713" y1="66107" x2="23635" y2="67366"/>
                          <a14:foregroundMark x1="23635" y1="67366" x2="17662" y2="59706"/>
                          <a14:foregroundMark x1="17662" y1="59706" x2="11263" y2="63694"/>
                          <a14:foregroundMark x1="11263" y1="63694" x2="7423" y2="73452"/>
                          <a14:foregroundMark x1="7423" y1="73452" x2="5887" y2="86359"/>
                          <a14:foregroundMark x1="5887" y1="86359" x2="6399" y2="97901"/>
                          <a14:foregroundMark x1="6399" y1="97901" x2="13396" y2="99580"/>
                          <a14:foregroundMark x1="13396" y1="99580" x2="21075" y2="98111"/>
                          <a14:foregroundMark x1="21075" y1="98111" x2="27304" y2="75236"/>
                          <a14:foregroundMark x1="27304" y1="75236" x2="21416" y2="65582"/>
                          <a14:foregroundMark x1="96075" y1="49003" x2="87372" y2="54040"/>
                          <a14:foregroundMark x1="87372" y1="54040" x2="69710" y2="47639"/>
                          <a14:foregroundMark x1="69710" y1="47639" x2="64164" y2="37461"/>
                          <a14:foregroundMark x1="64164" y1="37461" x2="63823" y2="23820"/>
                          <a14:foregroundMark x1="63823" y1="23820" x2="65188" y2="12487"/>
                          <a14:foregroundMark x1="65188" y1="12487" x2="73208" y2="6821"/>
                          <a14:foregroundMark x1="73208" y1="6821" x2="79608" y2="6821"/>
                          <a14:foregroundMark x1="79608" y1="6821" x2="89590" y2="37671"/>
                          <a14:foregroundMark x1="89590" y1="37671" x2="87372" y2="56663"/>
                          <a14:foregroundMark x1="87713" y1="69465" x2="92406" y2="78489"/>
                          <a14:foregroundMark x1="92406" y1="78489" x2="96246" y2="70514"/>
                          <a14:foregroundMark x1="96246" y1="70514" x2="97440" y2="56558"/>
                          <a14:foregroundMark x1="97440" y1="56558" x2="96502" y2="44806"/>
                          <a14:foregroundMark x1="96502" y1="44806" x2="87543" y2="39769"/>
                          <a14:foregroundMark x1="87543" y1="39769" x2="81741" y2="40294"/>
                          <a14:foregroundMark x1="81741" y1="40294" x2="76109" y2="52046"/>
                          <a14:foregroundMark x1="76109" y1="52046" x2="73123" y2="66737"/>
                          <a14:foregroundMark x1="73123" y1="66737" x2="72782" y2="78069"/>
                          <a14:foregroundMark x1="72782" y1="78069" x2="79010" y2="87933"/>
                          <a14:foregroundMark x1="79010" y1="87933" x2="96331" y2="90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451" y="1744240"/>
              <a:ext cx="6695144" cy="3996027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384FC3A-1BF4-40DB-BEB8-C86A16C6B538}"/>
                </a:ext>
              </a:extLst>
            </p:cNvPr>
            <p:cNvGrpSpPr/>
            <p:nvPr/>
          </p:nvGrpSpPr>
          <p:grpSpPr>
            <a:xfrm>
              <a:off x="136232" y="1375610"/>
              <a:ext cx="11494742" cy="4865934"/>
              <a:chOff x="136232" y="1375610"/>
              <a:chExt cx="11494742" cy="486593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2C1F998-235E-4FF3-8287-38488A67D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99796" y="1947326"/>
                <a:ext cx="2419348" cy="1232490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7A4CDB3-BBF4-464B-AE42-0EA60C606C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4852" y="1375610"/>
                <a:ext cx="0" cy="665225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688F6B9-EA49-4E62-B381-829E3F1692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46574" y="1416556"/>
                <a:ext cx="2054087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507AB65-DD33-4FF5-B1FB-6EE39C1BD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41843" y="1675936"/>
                <a:ext cx="0" cy="446676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BD8889D-9353-4FAA-BD53-764C67B033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15339" y="1680601"/>
                <a:ext cx="3595067" cy="907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0DCB15A-BBE2-4434-B4A0-41A2DBFC41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7154" y="1686433"/>
                <a:ext cx="0" cy="30112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34CCFCC-F5BE-4B5D-A772-EDC57BC004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9300" r="90000">
                            <a14:foregroundMark x1="10600" y1="53900" x2="4000" y2="57500"/>
                            <a14:foregroundMark x1="4000" y1="57500" x2="9300" y2="87000"/>
                            <a14:foregroundMark x1="9300" y1="87000" x2="12300" y2="86000"/>
                            <a14:foregroundMark x1="15800" y1="52400" x2="17700" y2="43700"/>
                            <a14:foregroundMark x1="17700" y1="43700" x2="15600" y2="36000"/>
                            <a14:foregroundMark x1="15600" y1="36000" x2="15600" y2="16600"/>
                            <a14:foregroundMark x1="44600" y1="15700" x2="43200" y2="53500"/>
                            <a14:foregroundMark x1="39694" y1="51498" x2="39127" y2="51168"/>
                            <a14:foregroundMark x1="40900" y1="52200" x2="39705" y2="51504"/>
                            <a14:foregroundMark x1="23040" y1="48677" x2="19400" y2="48800"/>
                            <a14:foregroundMark x1="34200" y1="48300" x2="24333" y2="48633"/>
                            <a14:foregroundMark x1="19400" y1="48800" x2="18900" y2="52600"/>
                            <a14:foregroundMark x1="27144" y1="51985" x2="21200" y2="52200"/>
                            <a14:foregroundMark x1="40700" y1="52400" x2="40700" y2="49500"/>
                            <a14:foregroundMark x1="40500" y1="49300" x2="39800" y2="47900"/>
                            <a14:backgroundMark x1="22200" y1="49900" x2="36900" y2="51600"/>
                            <a14:backgroundMark x1="36900" y1="51600" x2="34000" y2="50400"/>
                            <a14:backgroundMark x1="39400" y1="51800" x2="37100" y2="49700"/>
                            <a14:backgroundMark x1="38800" y1="51400" x2="35500" y2="50200"/>
                            <a14:backgroundMark x1="39600" y1="51800" x2="39800" y2="51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75" t="14095" r="43363" b="12138"/>
              <a:stretch/>
            </p:blipFill>
            <p:spPr>
              <a:xfrm>
                <a:off x="9211626" y="4015176"/>
                <a:ext cx="2419348" cy="222636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11F7CF4-F5C6-4C55-A367-76E4F1982C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6400">
                            <a14:foregroundMark x1="71104" y1="81007" x2="64600" y2="79500"/>
                            <a14:foregroundMark x1="64600" y1="79500" x2="59834" y2="74734"/>
                            <a14:foregroundMark x1="91831" y1="59884" x2="93737" y2="59534"/>
                            <a14:foregroundMark x1="93729" y1="67297" x2="90300" y2="72900"/>
                            <a14:foregroundMark x1="73594" y1="78517" x2="67400" y2="80600"/>
                            <a14:foregroundMark x1="58900" y1="77700" x2="66100" y2="81400"/>
                            <a14:foregroundMark x1="66100" y1="81400" x2="71846" y2="80265"/>
                            <a14:foregroundMark x1="93920" y1="60200" x2="93300" y2="59900"/>
                            <a14:foregroundMark x1="93900" y1="60500" x2="95600" y2="60500"/>
                            <a14:backgroundMark x1="68400" y1="68400" x2="61700" y2="72300"/>
                            <a14:backgroundMark x1="61700" y1="72300" x2="59900" y2="74600"/>
                            <a14:backgroundMark x1="58300" y1="74800" x2="58700" y2="75400"/>
                            <a14:backgroundMark x1="59900" y1="74800" x2="59900" y2="74800"/>
                            <a14:backgroundMark x1="58900" y1="73600" x2="60200" y2="74800"/>
                            <a14:backgroundMark x1="69700" y1="69600" x2="83700" y2="63100"/>
                            <a14:backgroundMark x1="83700" y1="63100" x2="91800" y2="62000"/>
                            <a14:backgroundMark x1="91800" y1="62000" x2="94800" y2="63600"/>
                            <a14:backgroundMark x1="89800" y1="60700" x2="82700" y2="61500"/>
                            <a14:backgroundMark x1="82700" y1="61500" x2="76600" y2="65200"/>
                            <a14:backgroundMark x1="76600" y1="65200" x2="76100" y2="65300"/>
                            <a14:backgroundMark x1="73600" y1="67800" x2="73600" y2="67800"/>
                            <a14:backgroundMark x1="74900" y1="65900" x2="71300" y2="68600"/>
                            <a14:backgroundMark x1="72800" y1="81900" x2="78800" y2="75600"/>
                            <a14:backgroundMark x1="77400" y1="77100" x2="71600" y2="82900"/>
                            <a14:backgroundMark x1="71600" y1="82900" x2="71600" y2="82900"/>
                            <a14:backgroundMark x1="80700" y1="76700" x2="87700" y2="73800"/>
                            <a14:backgroundMark x1="79200" y1="77900" x2="80100" y2="77300"/>
                            <a14:backgroundMark x1="80500" y1="76900" x2="78600" y2="77700"/>
                            <a14:backgroundMark x1="80500" y1="76900" x2="82900" y2="75400"/>
                            <a14:backgroundMark x1="93900" y1="69600" x2="94400" y2="64500"/>
                            <a14:backgroundMark x1="95851" y1="60105" x2="96600" y2="60300"/>
                            <a14:backgroundMark x1="94606" y1="59391" x2="93500" y2="59100"/>
                            <a14:backgroundMark x1="97300" y1="60100" x2="96062" y2="59774"/>
                            <a14:backgroundMark x1="97100" y1="63000" x2="94400" y2="66700"/>
                            <a14:backgroundMark x1="93900" y1="66300" x2="93900" y2="68800"/>
                            <a14:backgroundMark x1="69500" y1="68400" x2="69500" y2="68400"/>
                            <a14:backgroundMark x1="68900" y1="68600" x2="68900" y2="68600"/>
                            <a14:backgroundMark x1="68900" y1="68200" x2="68900" y2="68200"/>
                            <a14:backgroundMark x1="93300" y1="68200" x2="93300" y2="68200"/>
                            <a14:backgroundMark x1="93300" y1="68200" x2="93300" y2="68200"/>
                            <a14:backgroundMark x1="93300" y1="68400" x2="93300" y2="68400"/>
                            <a14:backgroundMark x1="93300" y1="68400" x2="93300" y2="68400"/>
                            <a14:backgroundMark x1="93300" y1="68400" x2="93300" y2="68400"/>
                            <a14:backgroundMark x1="93500" y1="68000" x2="93500" y2="68000"/>
                            <a14:backgroundMark x1="93500" y1="68000" x2="93500" y2="68000"/>
                            <a14:backgroundMark x1="93500" y1="67800" x2="93500" y2="67800"/>
                            <a14:backgroundMark x1="93500" y1="67800" x2="93500" y2="67800"/>
                            <a14:backgroundMark x1="93500" y1="67800" x2="93500" y2="67800"/>
                            <a14:backgroundMark x1="94800" y1="63000" x2="96200" y2="62800"/>
                            <a14:backgroundMark x1="96000" y1="62800" x2="96000" y2="62800"/>
                            <a14:backgroundMark x1="95000" y1="62200" x2="95800" y2="62200"/>
                            <a14:backgroundMark x1="93100" y1="68800" x2="94100" y2="68000"/>
                            <a14:backgroundMark x1="40300" y1="74000" x2="32500" y2="63400"/>
                            <a14:backgroundMark x1="32500" y1="63400" x2="36600" y2="55400"/>
                            <a14:backgroundMark x1="36600" y1="55400" x2="35700" y2="68500"/>
                            <a14:backgroundMark x1="35700" y1="68500" x2="22800" y2="83400"/>
                            <a14:backgroundMark x1="22800" y1="83400" x2="6700" y2="86200"/>
                            <a14:backgroundMark x1="6700" y1="86200" x2="4400" y2="62100"/>
                            <a14:backgroundMark x1="4400" y1="62100" x2="24100" y2="55500"/>
                            <a14:backgroundMark x1="24100" y1="55500" x2="39800" y2="57100"/>
                            <a14:backgroundMark x1="39800" y1="57100" x2="40800" y2="66400"/>
                            <a14:backgroundMark x1="40800" y1="66400" x2="29200" y2="74400"/>
                            <a14:backgroundMark x1="29200" y1="74400" x2="24700" y2="63700"/>
                            <a14:backgroundMark x1="24700" y1="63700" x2="26800" y2="50100"/>
                            <a14:backgroundMark x1="26800" y1="50100" x2="34700" y2="53300"/>
                            <a14:backgroundMark x1="34700" y1="53300" x2="39000" y2="63300"/>
                            <a14:backgroundMark x1="39000" y1="63300" x2="39400" y2="70300"/>
                            <a14:backgroundMark x1="39400" y1="70300" x2="29500" y2="76500"/>
                            <a14:backgroundMark x1="29500" y1="76500" x2="29200" y2="64900"/>
                            <a14:backgroundMark x1="29200" y1="64900" x2="35600" y2="55800"/>
                            <a14:backgroundMark x1="35600" y1="55800" x2="40300" y2="69900"/>
                            <a14:backgroundMark x1="40300" y1="69900" x2="38600" y2="74000"/>
                            <a14:backgroundMark x1="48300" y1="80000" x2="48300" y2="64200"/>
                            <a14:backgroundMark x1="48300" y1="64200" x2="41800" y2="78500"/>
                            <a14:backgroundMark x1="41800" y1="78500" x2="52900" y2="60900"/>
                            <a14:backgroundMark x1="52900" y1="60900" x2="53000" y2="51900"/>
                            <a14:backgroundMark x1="53000" y1="51900" x2="35700" y2="49900"/>
                            <a14:backgroundMark x1="35700" y1="49900" x2="23600" y2="59600"/>
                            <a14:backgroundMark x1="23600" y1="59600" x2="19100" y2="77200"/>
                            <a14:backgroundMark x1="19100" y1="77200" x2="32400" y2="75100"/>
                            <a14:backgroundMark x1="32400" y1="75100" x2="42600" y2="62100"/>
                            <a14:backgroundMark x1="42600" y1="62100" x2="45200" y2="52000"/>
                            <a14:backgroundMark x1="45200" y1="52000" x2="29100" y2="77600"/>
                            <a14:backgroundMark x1="29100" y1="77600" x2="28700" y2="85400"/>
                            <a14:backgroundMark x1="28700" y1="85400" x2="41700" y2="80300"/>
                            <a14:backgroundMark x1="41700" y1="80300" x2="47700" y2="75400"/>
                            <a14:backgroundMark x1="47700" y1="75400" x2="49900" y2="83600"/>
                            <a14:backgroundMark x1="49900" y1="83600" x2="51900" y2="64300"/>
                            <a14:backgroundMark x1="51900" y1="64300" x2="54600" y2="86800"/>
                            <a14:backgroundMark x1="88500" y1="73600" x2="88500" y2="75200"/>
                            <a14:backgroundMark x1="88500" y1="73200" x2="88800" y2="75600"/>
                            <a14:backgroundMark x1="89400" y1="60500" x2="91200" y2="61400"/>
                            <a14:backgroundMark x1="96400" y1="61800" x2="98900" y2="61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248" t="67164" r="20568" b="14742"/>
              <a:stretch/>
            </p:blipFill>
            <p:spPr>
              <a:xfrm rot="20119609">
                <a:off x="1641301" y="4817083"/>
                <a:ext cx="1147155" cy="895311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5B58CDF9-D3D4-4C4A-BADE-F9D41CD9A8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81774" y1="24349" x2="80168" y2="23624"/>
                            <a14:foregroundMark x1="84685" y1="31358" x2="85960" y2="27343"/>
                            <a14:foregroundMark x1="73200" y1="35400" x2="73200" y2="35400"/>
                            <a14:backgroundMark x1="50800" y1="64900" x2="35400" y2="71500"/>
                            <a14:backgroundMark x1="35400" y1="71500" x2="27200" y2="79000"/>
                            <a14:backgroundMark x1="27200" y1="79000" x2="39900" y2="67400"/>
                            <a14:backgroundMark x1="39900" y1="67400" x2="47300" y2="39100"/>
                            <a14:backgroundMark x1="47300" y1="39100" x2="45700" y2="25300"/>
                            <a14:backgroundMark x1="45700" y1="25300" x2="25700" y2="40700"/>
                            <a14:backgroundMark x1="25700" y1="40700" x2="13300" y2="60600"/>
                            <a14:backgroundMark x1="13300" y1="60600" x2="39500" y2="50300"/>
                            <a14:backgroundMark x1="39500" y1="50300" x2="52300" y2="22800"/>
                            <a14:backgroundMark x1="52300" y1="22800" x2="43900" y2="22800"/>
                            <a14:backgroundMark x1="43900" y1="22800" x2="4000" y2="62200"/>
                            <a14:backgroundMark x1="4000" y1="62200" x2="44900" y2="85000"/>
                            <a14:backgroundMark x1="44900" y1="85000" x2="27300" y2="77600"/>
                            <a14:backgroundMark x1="27300" y1="77600" x2="33800" y2="90200"/>
                            <a14:backgroundMark x1="33800" y1="90200" x2="56300" y2="77800"/>
                            <a14:backgroundMark x1="56300" y1="77800" x2="39800" y2="77600"/>
                            <a14:backgroundMark x1="39800" y1="77600" x2="59700" y2="67700"/>
                            <a14:backgroundMark x1="59700" y1="67700" x2="33500" y2="62600"/>
                            <a14:backgroundMark x1="33500" y1="62600" x2="43400" y2="58900"/>
                            <a14:backgroundMark x1="43400" y1="58900" x2="24100" y2="69800"/>
                            <a14:backgroundMark x1="24100" y1="69800" x2="27200" y2="79400"/>
                            <a14:backgroundMark x1="27200" y1="79400" x2="48900" y2="49900"/>
                            <a14:backgroundMark x1="48900" y1="49900" x2="18100" y2="52200"/>
                            <a14:backgroundMark x1="18100" y1="52200" x2="15900" y2="60500"/>
                            <a14:backgroundMark x1="15900" y1="60500" x2="41100" y2="53600"/>
                            <a14:backgroundMark x1="41100" y1="53600" x2="31800" y2="50200"/>
                            <a14:backgroundMark x1="31800" y1="50200" x2="10500" y2="71000"/>
                            <a14:backgroundMark x1="10500" y1="71000" x2="36000" y2="52300"/>
                            <a14:backgroundMark x1="36000" y1="52300" x2="33200" y2="30500"/>
                            <a14:backgroundMark x1="33200" y1="30500" x2="12300" y2="26100"/>
                            <a14:backgroundMark x1="12300" y1="26100" x2="22200" y2="18200"/>
                            <a14:backgroundMark x1="22200" y1="18200" x2="12900" y2="30700"/>
                            <a14:backgroundMark x1="12900" y1="30700" x2="45000" y2="32600"/>
                            <a14:backgroundMark x1="45000" y1="32600" x2="52100" y2="35200"/>
                            <a14:backgroundMark x1="52100" y1="35200" x2="23700" y2="50600"/>
                            <a14:backgroundMark x1="23700" y1="50600" x2="22700" y2="62700"/>
                            <a14:backgroundMark x1="22700" y1="62700" x2="19700" y2="70500"/>
                            <a14:backgroundMark x1="19700" y1="70500" x2="55600" y2="76100"/>
                            <a14:backgroundMark x1="78600" y1="23000" x2="72800" y2="27300"/>
                            <a14:backgroundMark x1="72800" y1="27300" x2="62900" y2="31100"/>
                            <a14:backgroundMark x1="73000" y1="24500" x2="65400" y2="25300"/>
                            <a14:backgroundMark x1="65400" y1="25300" x2="80300" y2="23400"/>
                            <a14:backgroundMark x1="80300" y1="23400" x2="64600" y2="26900"/>
                            <a14:backgroundMark x1="64600" y1="26900" x2="58500" y2="30800"/>
                            <a14:backgroundMark x1="58500" y1="30800" x2="67500" y2="42200"/>
                            <a14:backgroundMark x1="67500" y1="42200" x2="82900" y2="35900"/>
                            <a14:backgroundMark x1="82900" y1="35900" x2="85000" y2="32100"/>
                            <a14:backgroundMark x1="85900" y1="32100" x2="80300" y2="40100"/>
                            <a14:backgroundMark x1="80300" y1="40100" x2="72100" y2="42300"/>
                            <a14:backgroundMark x1="72100" y1="42300" x2="82900" y2="41000"/>
                            <a14:backgroundMark x1="82900" y1="41000" x2="86100" y2="36700"/>
                            <a14:backgroundMark x1="79000" y1="39400" x2="68700" y2="41500"/>
                            <a14:backgroundMark x1="86500" y1="27800" x2="85600" y2="26300"/>
                            <a14:backgroundMark x1="64700" y1="32900" x2="62200" y2="32500"/>
                            <a14:backgroundMark x1="87100" y1="26700" x2="81700" y2="242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12" t="21193" r="12071" b="60337"/>
              <a:stretch/>
            </p:blipFill>
            <p:spPr>
              <a:xfrm>
                <a:off x="136232" y="4528118"/>
                <a:ext cx="1646996" cy="1266717"/>
              </a:xfrm>
              <a:prstGeom prst="rect">
                <a:avLst/>
              </a:prstGeom>
            </p:spPr>
          </p:pic>
        </p:grpSp>
      </p:grpSp>
      <p:sp>
        <p:nvSpPr>
          <p:cNvPr id="53" name="Arc 52">
            <a:extLst>
              <a:ext uri="{FF2B5EF4-FFF2-40B4-BE49-F238E27FC236}">
                <a16:creationId xmlns:a16="http://schemas.microsoft.com/office/drawing/2014/main" id="{A3EC1C69-F499-46B4-AE56-F635AE6ECBC7}"/>
              </a:ext>
            </a:extLst>
          </p:cNvPr>
          <p:cNvSpPr/>
          <p:nvPr/>
        </p:nvSpPr>
        <p:spPr>
          <a:xfrm rot="10800000">
            <a:off x="318050" y="5057852"/>
            <a:ext cx="1896828" cy="1023802"/>
          </a:xfrm>
          <a:prstGeom prst="arc">
            <a:avLst>
              <a:gd name="adj1" fmla="val 10254002"/>
              <a:gd name="adj2" fmla="val 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8529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78302"/>
            <a:ext cx="12192000" cy="68580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848088" y="0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www.cambridge.edu.in</a:t>
            </a: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  <a14:imgEffect>
                      <a14:brightnessContrast bright="8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" t="-110" r="36201" b="2740"/>
          <a:stretch/>
        </p:blipFill>
        <p:spPr>
          <a:xfrm>
            <a:off x="6324601" y="848261"/>
            <a:ext cx="5867400" cy="6009740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1" y="184666"/>
            <a:ext cx="2466159" cy="15856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44046A-197A-AE81-C5C9-0FC8CEA399F3}"/>
              </a:ext>
            </a:extLst>
          </p:cNvPr>
          <p:cNvSpPr txBox="1">
            <a:spLocks/>
          </p:cNvSpPr>
          <p:nvPr/>
        </p:nvSpPr>
        <p:spPr>
          <a:xfrm>
            <a:off x="681615" y="2119729"/>
            <a:ext cx="3666865" cy="38098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Contents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Reasons for choice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Methodology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Tasks with timelines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Budget required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PPP model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  <a:highlight>
                  <a:srgbClr val="99CCFF"/>
                </a:highlight>
              </a:rPr>
              <a:t>Conclusion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Q&amp;A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850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3" y="698954"/>
            <a:ext cx="5135154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Conclusion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435809832"/>
              </p:ext>
            </p:extLst>
          </p:nvPr>
        </p:nvGraphicFramePr>
        <p:xfrm>
          <a:off x="3344476" y="82648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436995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78302"/>
            <a:ext cx="12192000" cy="68580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848088" y="0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www.cambridge.edu.in</a:t>
            </a: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  <a14:imgEffect>
                      <a14:brightnessContrast bright="8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" t="-110" r="36201" b="2740"/>
          <a:stretch/>
        </p:blipFill>
        <p:spPr>
          <a:xfrm>
            <a:off x="6324601" y="848261"/>
            <a:ext cx="5867400" cy="6009740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1" y="184666"/>
            <a:ext cx="2466159" cy="15856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44046A-197A-AE81-C5C9-0FC8CEA399F3}"/>
              </a:ext>
            </a:extLst>
          </p:cNvPr>
          <p:cNvSpPr txBox="1">
            <a:spLocks/>
          </p:cNvSpPr>
          <p:nvPr/>
        </p:nvSpPr>
        <p:spPr>
          <a:xfrm>
            <a:off x="681615" y="2119729"/>
            <a:ext cx="3666865" cy="38098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Contents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Reasons for choice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Methodology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Tasks with timelines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Budget required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PPP model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Conclusion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  <a:highlight>
                  <a:srgbClr val="FF00FF"/>
                </a:highlight>
              </a:rPr>
              <a:t>Q&amp;A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7057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Rectangle 7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656888" y="1413925"/>
            <a:ext cx="7535112" cy="4747327"/>
          </a:xfrm>
          <a:solidFill>
            <a:srgbClr val="D7D7CD"/>
          </a:solidFill>
          <a:ln/>
        </p:spPr>
        <p:txBody>
          <a:bodyPr vert="horz" lIns="251869" tIns="143925" rIns="179906" bIns="143925" rtlCol="0"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de-DE" b="1" dirty="0">
                <a:latin typeface="Siemens Serif" pitchFamily="2" charset="0"/>
              </a:rPr>
              <a:t>Prof. D. Antony Louis Piriyakumar</a:t>
            </a:r>
            <a:br>
              <a:rPr lang="en-US" altLang="de-DE" b="1" dirty="0">
                <a:latin typeface="Siemens Serif" pitchFamily="2" charset="0"/>
              </a:rPr>
            </a:br>
            <a:r>
              <a:rPr lang="en-US" altLang="de-DE" dirty="0">
                <a:latin typeface="Siemens Serif" pitchFamily="2" charset="0"/>
              </a:rPr>
              <a:t>Dean (Research and development)</a:t>
            </a:r>
            <a:br>
              <a:rPr lang="en-US" altLang="de-DE" dirty="0">
                <a:latin typeface="Siemens Serif" pitchFamily="2" charset="0"/>
              </a:rPr>
            </a:br>
            <a:r>
              <a:rPr lang="en-US" altLang="de-DE" dirty="0">
                <a:latin typeface="Siemens Serif" pitchFamily="2" charset="0"/>
              </a:rPr>
              <a:t>Cambridge Institute of Technology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de-DE" dirty="0">
                <a:latin typeface="Siemens Serif" pitchFamily="2" charset="0"/>
              </a:rPr>
              <a:t>K.R. Puram,</a:t>
            </a:r>
            <a:br>
              <a:rPr lang="en-US" altLang="de-DE" dirty="0">
                <a:latin typeface="Siemens Serif" pitchFamily="2" charset="0"/>
              </a:rPr>
            </a:br>
            <a:r>
              <a:rPr lang="en-US" altLang="de-DE" dirty="0">
                <a:latin typeface="Siemens Serif" pitchFamily="2" charset="0"/>
              </a:rPr>
              <a:t>560036 Bengaluru, India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de-DE" dirty="0">
                <a:latin typeface="Siemens Serif" pitchFamily="2" charset="0"/>
              </a:rPr>
              <a:t>Mobile: +91 98459 25132</a:t>
            </a:r>
          </a:p>
          <a:p>
            <a: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de-DE" dirty="0">
                <a:latin typeface="Siemens Serif" pitchFamily="2" charset="0"/>
              </a:rPr>
              <a:t>E-mail:</a:t>
            </a:r>
            <a:br>
              <a:rPr lang="en-US" altLang="de-DE" dirty="0">
                <a:latin typeface="Siemens Serif" pitchFamily="2" charset="0"/>
              </a:rPr>
            </a:br>
            <a:r>
              <a:rPr lang="en-US" altLang="de-DE" dirty="0">
                <a:latin typeface="Siemens Serif" pitchFamily="2" charset="0"/>
                <a:hlinkClick r:id="rId3"/>
              </a:rPr>
              <a:t>dean_rd@Cambridge.edu.in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82143" y="1785"/>
            <a:ext cx="11709856" cy="126775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Contact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 descr="Antony-pp2.jpg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2993" b="2993"/>
          <a:stretch>
            <a:fillRect/>
          </a:stretch>
        </p:blipFill>
        <p:spPr>
          <a:xfrm>
            <a:off x="144261" y="1410752"/>
            <a:ext cx="4512627" cy="4750501"/>
          </a:xfrm>
        </p:spPr>
      </p:pic>
    </p:spTree>
    <p:extLst>
      <p:ext uri="{BB962C8B-B14F-4D97-AF65-F5344CB8AC3E}">
        <p14:creationId xmlns:p14="http://schemas.microsoft.com/office/powerpoint/2010/main" val="376176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F4FA385A-23B1-7A85-2E3E-837D8621C61D}"/>
              </a:ext>
            </a:extLst>
          </p:cNvPr>
          <p:cNvSpPr/>
          <p:nvPr/>
        </p:nvSpPr>
        <p:spPr>
          <a:xfrm>
            <a:off x="1056640" y="1259840"/>
            <a:ext cx="4307840" cy="45821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6600" dirty="0"/>
              <a:t>Reasons for choice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547AD3-82FB-3500-FAA1-D7F4BAF7AB1A}"/>
              </a:ext>
            </a:extLst>
          </p:cNvPr>
          <p:cNvCxnSpPr>
            <a:cxnSpLocks/>
          </p:cNvCxnSpPr>
          <p:nvPr/>
        </p:nvCxnSpPr>
        <p:spPr>
          <a:xfrm>
            <a:off x="5363531" y="3870960"/>
            <a:ext cx="2713669" cy="248318"/>
          </a:xfrm>
          <a:prstGeom prst="line">
            <a:avLst/>
          </a:prstGeom>
          <a:ln w="793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E6F922D-4274-ECCD-655A-C40366DB4ECD}"/>
              </a:ext>
            </a:extLst>
          </p:cNvPr>
          <p:cNvCxnSpPr>
            <a:cxnSpLocks/>
          </p:cNvCxnSpPr>
          <p:nvPr/>
        </p:nvCxnSpPr>
        <p:spPr>
          <a:xfrm flipV="1">
            <a:off x="5344160" y="2509520"/>
            <a:ext cx="2560320" cy="691121"/>
          </a:xfrm>
          <a:prstGeom prst="line">
            <a:avLst/>
          </a:prstGeom>
          <a:ln w="793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0CFA29-92D4-A533-82F8-3CC4D29532A3}"/>
              </a:ext>
            </a:extLst>
          </p:cNvPr>
          <p:cNvCxnSpPr>
            <a:cxnSpLocks/>
          </p:cNvCxnSpPr>
          <p:nvPr/>
        </p:nvCxnSpPr>
        <p:spPr>
          <a:xfrm>
            <a:off x="5115085" y="4674323"/>
            <a:ext cx="381475" cy="111037"/>
          </a:xfrm>
          <a:prstGeom prst="line">
            <a:avLst/>
          </a:prstGeom>
          <a:ln w="793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Slide Zoom 34">
                <a:extLst>
                  <a:ext uri="{FF2B5EF4-FFF2-40B4-BE49-F238E27FC236}">
                    <a16:creationId xmlns:a16="http://schemas.microsoft.com/office/drawing/2014/main" id="{4636CC61-F455-DDB0-3E81-9184BB947FC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68918582"/>
                  </p:ext>
                </p:extLst>
              </p:nvPr>
            </p:nvGraphicFramePr>
            <p:xfrm>
              <a:off x="8136614" y="1259840"/>
              <a:ext cx="1764573" cy="1714500"/>
            </p:xfrm>
            <a:graphic>
              <a:graphicData uri="http://schemas.microsoft.com/office/powerpoint/2016/slidezoom">
                <pslz:sldZm>
                  <pslz:sldZmObj sldId="1716" cId="1550276448">
                    <pslz:zmPr id="{70B7A6E1-5EC6-4A84-A7E7-C756EEFB898A}" imageType="cover" transitionDur="1000">
                      <p166:blipFill xmlns:p166="http://schemas.microsoft.com/office/powerpoint/2016/6/main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4573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Slide Zoom 3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4636CC61-F455-DDB0-3E81-9184BB947F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6614" y="1259840"/>
                <a:ext cx="1764573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Slide Zoom 36">
                <a:extLst>
                  <a:ext uri="{FF2B5EF4-FFF2-40B4-BE49-F238E27FC236}">
                    <a16:creationId xmlns:a16="http://schemas.microsoft.com/office/drawing/2014/main" id="{8646585C-A2AB-50EF-D0A2-F1D1E5B627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2335113"/>
                  </p:ext>
                </p:extLst>
              </p:nvPr>
            </p:nvGraphicFramePr>
            <p:xfrm>
              <a:off x="8539606" y="3474720"/>
              <a:ext cx="1766637" cy="1714500"/>
            </p:xfrm>
            <a:graphic>
              <a:graphicData uri="http://schemas.microsoft.com/office/powerpoint/2016/slidezoom">
                <pslz:sldZm>
                  <pslz:sldZmObj sldId="1717" cId="426918563">
                    <pslz:zmPr id="{403CED34-FE5E-4604-B72B-C67A8EBCBE97}" imageType="cover" transitionDur="1000" showBg="0">
                      <p166:blipFill xmlns:p166="http://schemas.microsoft.com/office/powerpoint/2016/6/main">
                        <a:blip r:embed="rId5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6637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Slide Zoom 3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646585C-A2AB-50EF-D0A2-F1D1E5B627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39606" y="3474720"/>
                <a:ext cx="1766637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Slide Zoom 38">
                <a:extLst>
                  <a:ext uri="{FF2B5EF4-FFF2-40B4-BE49-F238E27FC236}">
                    <a16:creationId xmlns:a16="http://schemas.microsoft.com/office/drawing/2014/main" id="{8F2028BC-2239-CD04-5B88-729A704CEB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0609334"/>
                  </p:ext>
                </p:extLst>
              </p:nvPr>
            </p:nvGraphicFramePr>
            <p:xfrm>
              <a:off x="5742033" y="4729841"/>
              <a:ext cx="1764573" cy="1714500"/>
            </p:xfrm>
            <a:graphic>
              <a:graphicData uri="http://schemas.microsoft.com/office/powerpoint/2016/slidezoom">
                <pslz:sldZm>
                  <pslz:sldZmObj sldId="1718" cId="2690763143">
                    <pslz:zmPr id="{679EE2CE-1470-4DCB-AB60-ED13574B326C}" imageType="cover" transitionDur="1000">
                      <p166:blipFill xmlns:p166="http://schemas.microsoft.com/office/powerpoint/2016/6/main">
                        <a:blip r:embed="rId11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64573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Slide Zoom 38">
                <a:extLst>
                  <a:ext uri="{FF2B5EF4-FFF2-40B4-BE49-F238E27FC236}">
                    <a16:creationId xmlns:a16="http://schemas.microsoft.com/office/drawing/2014/main" id="{8F2028BC-2239-CD04-5B88-729A704CEB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2033" y="4729841"/>
                <a:ext cx="1764573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E008B93-0271-2891-2F04-B8D235FAD2EF}"/>
              </a:ext>
            </a:extLst>
          </p:cNvPr>
          <p:cNvSpPr txBox="1"/>
          <p:nvPr/>
        </p:nvSpPr>
        <p:spPr>
          <a:xfrm>
            <a:off x="6088274" y="5402425"/>
            <a:ext cx="10454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Technical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9575EE-C410-BE13-2226-C3DD2AF294E3}"/>
              </a:ext>
            </a:extLst>
          </p:cNvPr>
          <p:cNvSpPr txBox="1"/>
          <p:nvPr/>
        </p:nvSpPr>
        <p:spPr>
          <a:xfrm>
            <a:off x="8648353" y="4119278"/>
            <a:ext cx="1549142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Environmental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E4A43-F79A-22C8-58DF-4498BA64B53B}"/>
              </a:ext>
            </a:extLst>
          </p:cNvPr>
          <p:cNvSpPr txBox="1"/>
          <p:nvPr/>
        </p:nvSpPr>
        <p:spPr>
          <a:xfrm>
            <a:off x="8508121" y="1932424"/>
            <a:ext cx="1017541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Societal</a:t>
            </a:r>
          </a:p>
        </p:txBody>
      </p:sp>
    </p:spTree>
    <p:extLst>
      <p:ext uri="{BB962C8B-B14F-4D97-AF65-F5344CB8AC3E}">
        <p14:creationId xmlns:p14="http://schemas.microsoft.com/office/powerpoint/2010/main" val="137039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000A30"/>
                </a:solidFill>
                <a:latin typeface="+mn-lt"/>
              </a:rPr>
              <a:t>Societal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6747" y="-744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A0B6E6D-ACD0-6778-3276-96E4B377A9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6996579"/>
              </p:ext>
            </p:extLst>
          </p:nvPr>
        </p:nvGraphicFramePr>
        <p:xfrm>
          <a:off x="1592028" y="1695854"/>
          <a:ext cx="9292217" cy="4668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720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3FB177-1B32-4D52-94DA-FFABA9E13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9" y="1934917"/>
            <a:ext cx="3584001" cy="37922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000A30"/>
                </a:solidFill>
                <a:latin typeface="+mn-lt"/>
              </a:rPr>
              <a:t>Environmental issue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90B142C-43BC-4814-9488-346F6807DD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297956"/>
              </p:ext>
            </p:extLst>
          </p:nvPr>
        </p:nvGraphicFramePr>
        <p:xfrm>
          <a:off x="4191013" y="1375610"/>
          <a:ext cx="7498964" cy="4668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0276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IN" sz="3600" b="1" dirty="0">
                <a:solidFill>
                  <a:srgbClr val="000A30"/>
                </a:solidFill>
                <a:latin typeface="+mn-lt"/>
              </a:rPr>
              <a:t>Technical issues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3A04773A-8D52-46F2-A38C-B472206FBD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669559"/>
              </p:ext>
            </p:extLst>
          </p:nvPr>
        </p:nvGraphicFramePr>
        <p:xfrm>
          <a:off x="2214880" y="1637153"/>
          <a:ext cx="9292217" cy="4668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691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78302"/>
            <a:ext cx="12192000" cy="68580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9848088" y="0"/>
            <a:ext cx="2615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www.cambridge.edu.in</a:t>
            </a:r>
          </a:p>
        </p:txBody>
      </p:sp>
      <p:pic>
        <p:nvPicPr>
          <p:cNvPr id="10" name="Picture Placeholder 8">
            <a:extLst>
              <a:ext uri="{FF2B5EF4-FFF2-40B4-BE49-F238E27FC236}">
                <a16:creationId xmlns:a16="http://schemas.microsoft.com/office/drawing/2014/main" id="{FE6862DE-29D9-4685-93A7-4EBCF50A33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47000"/>
                    </a14:imgEffect>
                    <a14:imgEffect>
                      <a14:brightnessContrast bright="8000"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" t="-110" r="36201" b="2740"/>
          <a:stretch/>
        </p:blipFill>
        <p:spPr>
          <a:xfrm>
            <a:off x="6324601" y="848261"/>
            <a:ext cx="5867400" cy="6009740"/>
          </a:xfrm>
          <a:custGeom>
            <a:avLst/>
            <a:gdLst>
              <a:gd name="connsiteX0" fmla="*/ 5919758 w 5919758"/>
              <a:gd name="connsiteY0" fmla="*/ 0 h 5825419"/>
              <a:gd name="connsiteX1" fmla="*/ 5919758 w 5919758"/>
              <a:gd name="connsiteY1" fmla="*/ 5825419 h 5825419"/>
              <a:gd name="connsiteX2" fmla="*/ 1120273 w 5919758"/>
              <a:gd name="connsiteY2" fmla="*/ 5825419 h 5825419"/>
              <a:gd name="connsiteX3" fmla="*/ 0 w 5919758"/>
              <a:gd name="connsiteY3" fmla="*/ 1588036 h 5825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9758" h="5825419">
                <a:moveTo>
                  <a:pt x="5919758" y="0"/>
                </a:moveTo>
                <a:lnTo>
                  <a:pt x="5919758" y="5825419"/>
                </a:lnTo>
                <a:lnTo>
                  <a:pt x="1120273" y="5825419"/>
                </a:lnTo>
                <a:lnTo>
                  <a:pt x="0" y="1588036"/>
                </a:lnTo>
                <a:close/>
              </a:path>
            </a:pathLst>
          </a:cu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1" y="184666"/>
            <a:ext cx="2466159" cy="15856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144046A-197A-AE81-C5C9-0FC8CEA399F3}"/>
              </a:ext>
            </a:extLst>
          </p:cNvPr>
          <p:cNvSpPr txBox="1">
            <a:spLocks/>
          </p:cNvSpPr>
          <p:nvPr/>
        </p:nvSpPr>
        <p:spPr>
          <a:xfrm>
            <a:off x="681615" y="2119729"/>
            <a:ext cx="3666865" cy="380983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dirty="0"/>
              <a:t>Contents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Reasons for choice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  <a:highlight>
                  <a:srgbClr val="99CCFF"/>
                </a:highlight>
              </a:rPr>
              <a:t>Methodology</a:t>
            </a:r>
          </a:p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Tasks with timelines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Budget required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PPP model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Conclusion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r>
              <a:rPr lang="en-US" dirty="0">
                <a:solidFill>
                  <a:srgbClr val="FFFF00"/>
                </a:solidFill>
              </a:rPr>
              <a:t>Q&amp;A</a:t>
            </a:r>
          </a:p>
          <a:p>
            <a:pPr marL="457200" indent="-457200" algn="l">
              <a:lnSpc>
                <a:spcPct val="100000"/>
              </a:lnSpc>
              <a:buAutoNum type="arabi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947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1EE0E7E4-F924-0500-B2B4-EA841E09EE1F}"/>
              </a:ext>
            </a:extLst>
          </p:cNvPr>
          <p:cNvSpPr/>
          <p:nvPr/>
        </p:nvSpPr>
        <p:spPr>
          <a:xfrm>
            <a:off x="243840" y="1209040"/>
            <a:ext cx="4409440" cy="419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dirty="0"/>
              <a:t>Methodology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401D03-3E16-0601-1999-C013988140ED}"/>
              </a:ext>
            </a:extLst>
          </p:cNvPr>
          <p:cNvCxnSpPr>
            <a:cxnSpLocks/>
          </p:cNvCxnSpPr>
          <p:nvPr/>
        </p:nvCxnSpPr>
        <p:spPr>
          <a:xfrm flipV="1">
            <a:off x="4653280" y="3278899"/>
            <a:ext cx="2976880" cy="105345"/>
          </a:xfrm>
          <a:prstGeom prst="line">
            <a:avLst/>
          </a:prstGeom>
          <a:ln w="793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C2402-92EC-FB35-944D-231DE448FD1B}"/>
              </a:ext>
            </a:extLst>
          </p:cNvPr>
          <p:cNvCxnSpPr>
            <a:cxnSpLocks/>
          </p:cNvCxnSpPr>
          <p:nvPr/>
        </p:nvCxnSpPr>
        <p:spPr>
          <a:xfrm>
            <a:off x="4475005" y="4207204"/>
            <a:ext cx="2078195" cy="435434"/>
          </a:xfrm>
          <a:prstGeom prst="line">
            <a:avLst/>
          </a:prstGeom>
          <a:ln w="793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5815D-0D5B-2179-6CFE-53E319AEC325}"/>
              </a:ext>
            </a:extLst>
          </p:cNvPr>
          <p:cNvCxnSpPr>
            <a:cxnSpLocks/>
          </p:cNvCxnSpPr>
          <p:nvPr/>
        </p:nvCxnSpPr>
        <p:spPr>
          <a:xfrm>
            <a:off x="4087976" y="4795520"/>
            <a:ext cx="326069" cy="390919"/>
          </a:xfrm>
          <a:prstGeom prst="line">
            <a:avLst/>
          </a:prstGeom>
          <a:ln w="79375"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7" name="Slide Zoom 26">
                <a:extLst>
                  <a:ext uri="{FF2B5EF4-FFF2-40B4-BE49-F238E27FC236}">
                    <a16:creationId xmlns:a16="http://schemas.microsoft.com/office/drawing/2014/main" id="{6B1DC723-F010-1CA1-DD10-98F9FB164D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915266"/>
                  </p:ext>
                </p:extLst>
              </p:nvPr>
            </p:nvGraphicFramePr>
            <p:xfrm>
              <a:off x="7941168" y="2456486"/>
              <a:ext cx="1694464" cy="1714500"/>
            </p:xfrm>
            <a:graphic>
              <a:graphicData uri="http://schemas.microsoft.com/office/powerpoint/2016/slidezoom">
                <pslz:sldZm>
                  <pslz:sldZmObj sldId="1720" cId="3437467046">
                    <pslz:zmPr id="{CA2661C6-1CA7-4BFC-9F3B-88237D4DC4EF}" imageType="cover" transitionDur="1000" showBg="0">
                      <p166:blipFill xmlns:p166="http://schemas.microsoft.com/office/powerpoint/2016/6/main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4464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7" name="Slide Zoom 2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B1DC723-F010-1CA1-DD10-98F9FB164D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41168" y="2456486"/>
                <a:ext cx="1694464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C9F8D80B-262A-69F4-8262-603DB8CAD6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4269844"/>
                  </p:ext>
                </p:extLst>
              </p:nvPr>
            </p:nvGraphicFramePr>
            <p:xfrm>
              <a:off x="6780376" y="4338385"/>
              <a:ext cx="1694464" cy="1714500"/>
            </p:xfrm>
            <a:graphic>
              <a:graphicData uri="http://schemas.microsoft.com/office/powerpoint/2016/slidezoom">
                <pslz:sldZm>
                  <pslz:sldZmObj sldId="1721" cId="818584353">
                    <pslz:zmPr id="{F897A735-B787-4FDE-B4EF-20AF224B1CA2}" imageType="cover" transitionDur="1000" showBg="0">
                      <p166:blipFill xmlns:p166="http://schemas.microsoft.com/office/powerpoint/2016/6/main">
                        <a:blip r:embed="rId11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4464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C9F8D80B-262A-69F4-8262-603DB8CAD6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80376" y="4338385"/>
                <a:ext cx="1694464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2" name="Slide Zoom 31">
                <a:extLst>
                  <a:ext uri="{FF2B5EF4-FFF2-40B4-BE49-F238E27FC236}">
                    <a16:creationId xmlns:a16="http://schemas.microsoft.com/office/drawing/2014/main" id="{3ECB2E26-5853-1C11-F62B-2829BB7D88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6919178"/>
                  </p:ext>
                </p:extLst>
              </p:nvPr>
            </p:nvGraphicFramePr>
            <p:xfrm>
              <a:off x="4666870" y="5143500"/>
              <a:ext cx="1694464" cy="1714500"/>
            </p:xfrm>
            <a:graphic>
              <a:graphicData uri="http://schemas.microsoft.com/office/powerpoint/2016/slidezoom">
                <pslz:sldZm>
                  <pslz:sldZmObj sldId="1722" cId="4216553223">
                    <pslz:zmPr id="{EAE98977-DC47-4A67-A795-0DB7B599FDA4}" imageType="cover" transitionDur="1000" showBg="0">
                      <p166:blipFill xmlns:p166="http://schemas.microsoft.com/office/powerpoint/2016/6/main">
                        <a:blip r:embed="rId2" cstate="print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694464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2" name="Slide Zoom 31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3ECB2E26-5853-1C11-F62B-2829BB7D88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66870" y="5143500"/>
                <a:ext cx="1694464" cy="17145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F1A7409-B5E2-6401-19F8-CE605B727A95}"/>
              </a:ext>
            </a:extLst>
          </p:cNvPr>
          <p:cNvSpPr txBox="1"/>
          <p:nvPr/>
        </p:nvSpPr>
        <p:spPr>
          <a:xfrm>
            <a:off x="8331722" y="312907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Prior art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2A674-8849-51C9-C2B7-FA2BDF3843C7}"/>
              </a:ext>
            </a:extLst>
          </p:cNvPr>
          <p:cNvSpPr txBox="1"/>
          <p:nvPr/>
        </p:nvSpPr>
        <p:spPr>
          <a:xfrm>
            <a:off x="5219790" y="5816084"/>
            <a:ext cx="588623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5B8C8-F256-B4B3-FDB6-384DC1030B14}"/>
              </a:ext>
            </a:extLst>
          </p:cNvPr>
          <p:cNvSpPr txBox="1"/>
          <p:nvPr/>
        </p:nvSpPr>
        <p:spPr>
          <a:xfrm>
            <a:off x="7082683" y="5010969"/>
            <a:ext cx="1089850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Approach</a:t>
            </a:r>
          </a:p>
        </p:txBody>
      </p:sp>
    </p:spTree>
    <p:extLst>
      <p:ext uri="{BB962C8B-B14F-4D97-AF65-F5344CB8AC3E}">
        <p14:creationId xmlns:p14="http://schemas.microsoft.com/office/powerpoint/2010/main" val="737185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463922" y="698954"/>
            <a:ext cx="8590157" cy="67665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rgbClr val="000A30"/>
                </a:solidFill>
                <a:latin typeface="+mn-lt"/>
              </a:rPr>
              <a:t>How the problem was solved earlier</a:t>
            </a:r>
            <a:endParaRPr lang="en-IN" sz="3600" b="1" dirty="0">
              <a:solidFill>
                <a:srgbClr val="000A30"/>
              </a:solidFill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286500"/>
            <a:ext cx="12192000" cy="571500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9145709" y="6364273"/>
            <a:ext cx="2326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  <a:latin typeface="+mj-lt"/>
              </a:rPr>
              <a:t>www.cambridge.edu.in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2023" y="0"/>
            <a:ext cx="1712857" cy="1703294"/>
          </a:xfrm>
          <a:prstGeom prst="rect">
            <a:avLst/>
          </a:prstGeom>
          <a:solidFill>
            <a:srgbClr val="000A3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6" y="416435"/>
            <a:ext cx="1353671" cy="87037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53564" y="1403082"/>
            <a:ext cx="901064" cy="63377"/>
          </a:xfrm>
          <a:prstGeom prst="rect">
            <a:avLst/>
          </a:prstGeom>
          <a:solidFill>
            <a:srgbClr val="00A1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itle 6"/>
          <p:cNvSpPr txBox="1">
            <a:spLocks/>
          </p:cNvSpPr>
          <p:nvPr/>
        </p:nvSpPr>
        <p:spPr>
          <a:xfrm>
            <a:off x="502023" y="6457194"/>
            <a:ext cx="6308707" cy="27641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00" b="1" i="1" dirty="0">
                <a:solidFill>
                  <a:schemeClr val="bg1"/>
                </a:solidFill>
              </a:rPr>
              <a:t>Dean( </a:t>
            </a:r>
            <a:r>
              <a:rPr lang="en-US" sz="1800" b="1" dirty="0">
                <a:solidFill>
                  <a:schemeClr val="bg1"/>
                </a:solidFill>
              </a:rPr>
              <a:t>Research &amp; Development)</a:t>
            </a:r>
            <a:endParaRPr lang="en-IN" sz="1800" b="1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0672C3-13FC-4AF4-834D-7118428574C6}"/>
              </a:ext>
            </a:extLst>
          </p:cNvPr>
          <p:cNvSpPr/>
          <p:nvPr/>
        </p:nvSpPr>
        <p:spPr>
          <a:xfrm>
            <a:off x="2214880" y="2004062"/>
            <a:ext cx="813672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The drones did not have the high speed obstacle detection, AI based path reinforcement and ML image recognition.</a:t>
            </a:r>
          </a:p>
          <a:p>
            <a:pPr algn="just"/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Recently few institutes have started working on these:-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u="sng" dirty="0">
                <a:latin typeface="Georgia" panose="02040502050405020303" pitchFamily="18" charset="0"/>
                <a:ea typeface="Kozuka Mincho Pro R" panose="02020400000000000000" pitchFamily="18" charset="-128"/>
              </a:rPr>
              <a:t>INSTITUTE OF ZURICH AND INTEL </a:t>
            </a: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:- high speed fight in the wild.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MIT(</a:t>
            </a:r>
            <a:r>
              <a:rPr lang="en-IN" sz="2400" b="1" dirty="0">
                <a:latin typeface="Georgia" panose="02040502050405020303" pitchFamily="18" charset="0"/>
                <a:ea typeface="Kozuka Mincho Pro R" panose="02020400000000000000" pitchFamily="18" charset="-128"/>
                <a:hlinkClick r:id="rId3"/>
              </a:rPr>
              <a:t>Massachusetts Institute of Technology</a:t>
            </a:r>
            <a:r>
              <a:rPr lang="en-IN" sz="2400" b="1" dirty="0">
                <a:latin typeface="Georgia" panose="02040502050405020303" pitchFamily="18" charset="0"/>
                <a:ea typeface="Kozuka Mincho Pro R" panose="02020400000000000000" pitchFamily="18" charset="-128"/>
              </a:rPr>
              <a:t>) :- </a:t>
            </a:r>
            <a:r>
              <a:rPr lang="en-IN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obstacle avoidance</a:t>
            </a:r>
          </a:p>
          <a:p>
            <a:pPr algn="just"/>
            <a:r>
              <a:rPr lang="en-US" sz="2400" b="1" dirty="0">
                <a:latin typeface="Georgia" panose="02040502050405020303" pitchFamily="18" charset="0"/>
                <a:ea typeface="Kozuka Mincho Pro R" panose="02020400000000000000" pitchFamily="18" charset="-128"/>
              </a:rPr>
              <a:t>T</a:t>
            </a:r>
            <a:r>
              <a:rPr lang="en-IN" sz="2400" b="1" dirty="0">
                <a:latin typeface="Georgia" panose="02040502050405020303" pitchFamily="18" charset="0"/>
                <a:ea typeface="Kozuka Mincho Pro R" panose="02020400000000000000" pitchFamily="18" charset="-128"/>
              </a:rPr>
              <a:t>hey are at their testing phase</a:t>
            </a:r>
          </a:p>
          <a:p>
            <a:pPr algn="just"/>
            <a:r>
              <a:rPr lang="en-US" sz="2400" dirty="0">
                <a:latin typeface="Georgia" panose="02040502050405020303" pitchFamily="18" charset="0"/>
                <a:ea typeface="Kozuka Mincho Pro R" panose="02020400000000000000" pitchFamily="18" charset="-128"/>
              </a:rPr>
              <a:t>Currently in the market there are drones which are having very high latency in object detection and speed. </a:t>
            </a:r>
            <a:r>
              <a:rPr lang="en-US" sz="2400" b="1" dirty="0">
                <a:latin typeface="Georgia" panose="02040502050405020303" pitchFamily="18" charset="0"/>
                <a:ea typeface="Kozuka Mincho Pro R" panose="02020400000000000000" pitchFamily="18" charset="-128"/>
              </a:rPr>
              <a:t> </a:t>
            </a:r>
            <a:endParaRPr lang="en-IN" sz="2400" b="1" dirty="0">
              <a:latin typeface="Georgia" panose="02040502050405020303" pitchFamily="18" charset="0"/>
              <a:ea typeface="Kozuka Mincho Pro R" panose="02020400000000000000" pitchFamily="18" charset="-128"/>
            </a:endParaRPr>
          </a:p>
          <a:p>
            <a:pPr algn="just"/>
            <a:endParaRPr lang="en-IN" sz="2400" dirty="0">
              <a:latin typeface="Georgia" panose="02040502050405020303" pitchFamily="18" charset="0"/>
              <a:ea typeface="Kozuka Mincho Pro 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3602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12582</TotalTime>
  <Words>843</Words>
  <Application>Microsoft Office PowerPoint</Application>
  <PresentationFormat>Widescreen</PresentationFormat>
  <Paragraphs>178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Kozuka Mincho Pro R</vt:lpstr>
      <vt:lpstr>Arial</vt:lpstr>
      <vt:lpstr>Calibri</vt:lpstr>
      <vt:lpstr>Calibri Light</vt:lpstr>
      <vt:lpstr>Georgia</vt:lpstr>
      <vt:lpstr>Roboto</vt:lpstr>
      <vt:lpstr>Siemens Serif</vt:lpstr>
      <vt:lpstr>Office Theme</vt:lpstr>
      <vt:lpstr>Autonomous drone </vt:lpstr>
      <vt:lpstr>PowerPoint Presentation</vt:lpstr>
      <vt:lpstr>PowerPoint Presentation</vt:lpstr>
      <vt:lpstr>Societal problem</vt:lpstr>
      <vt:lpstr>Environmental issue</vt:lpstr>
      <vt:lpstr>Technical issues</vt:lpstr>
      <vt:lpstr>PowerPoint Presentation</vt:lpstr>
      <vt:lpstr>PowerPoint Presentation</vt:lpstr>
      <vt:lpstr>How the problem was solved earlier</vt:lpstr>
      <vt:lpstr>PowerPoint Presentation</vt:lpstr>
      <vt:lpstr>Best way to solve the problem</vt:lpstr>
      <vt:lpstr>Plan for solution</vt:lpstr>
      <vt:lpstr>PowerPoint Presentation</vt:lpstr>
      <vt:lpstr>Gantt chart level 0</vt:lpstr>
      <vt:lpstr>Gantt chart level 1</vt:lpstr>
      <vt:lpstr>Gantt chart level 2</vt:lpstr>
      <vt:lpstr>PowerPoint Presentation</vt:lpstr>
      <vt:lpstr>Tasks wise budget</vt:lpstr>
      <vt:lpstr>H/w Component wise budget</vt:lpstr>
      <vt:lpstr>S/w Component wise budget</vt:lpstr>
      <vt:lpstr>PowerPoint Presentation</vt:lpstr>
      <vt:lpstr>Patents</vt:lpstr>
      <vt:lpstr>PowerPoint Presentation</vt:lpstr>
      <vt:lpstr>PowerPoint Presentation</vt:lpstr>
      <vt:lpstr>Overall circuit</vt:lpstr>
      <vt:lpstr>PowerPoint Presentation</vt:lpstr>
      <vt:lpstr>Conclusion</vt:lpstr>
      <vt:lpstr>PowerPoint Presentation</vt:lpstr>
      <vt:lpstr> Contact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CCD</dc:creator>
  <cp:lastModifiedBy>GJ Prakash</cp:lastModifiedBy>
  <cp:revision>402</cp:revision>
  <dcterms:created xsi:type="dcterms:W3CDTF">2019-06-01T04:36:06Z</dcterms:created>
  <dcterms:modified xsi:type="dcterms:W3CDTF">2023-09-08T18:14:26Z</dcterms:modified>
</cp:coreProperties>
</file>